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</p:sldMasterIdLst>
  <p:notesMasterIdLst>
    <p:notesMasterId r:id="rId17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12193588" cy="6858000"/>
  <p:notesSz cx="6858000" cy="9144000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96" y="-25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099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0350" cy="400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4100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altLang="pt-BR" smtClean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pt-BR" altLang="pt-BR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pt-BR" altLang="pt-B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pt-BR" altLang="pt-BR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fld id="{284C1862-158C-40EF-BA1E-1430157F303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987266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C7F4ED6-9FEB-4CF9-82DB-8F28D6D0E356}" type="slidenum">
              <a:rPr lang="pt-BR" altLang="pt-BR"/>
              <a:pPr/>
              <a:t>1</a:t>
            </a:fld>
            <a:endParaRPr lang="pt-BR" altLang="pt-BR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fld id="{98FE3805-6169-428F-BF0C-D767F5A54D3A}" type="slidenum">
              <a:rPr lang="pt-BR" altLang="pt-BR">
                <a:solidFill>
                  <a:srgbClr val="FFFFFF"/>
                </a:solidFill>
                <a:latin typeface="+mn-lt" charset="0"/>
              </a:rPr>
              <a:pPr hangingPunct="1">
                <a:lnSpc>
                  <a:spcPct val="100000"/>
                </a:lnSpc>
                <a:buClrTx/>
                <a:buFontTx/>
                <a:buNone/>
              </a:pPr>
              <a:t>1</a:t>
            </a:fld>
            <a:endParaRPr lang="pt-BR" altLang="pt-BR">
              <a:solidFill>
                <a:srgbClr val="FFFFFF"/>
              </a:solidFill>
              <a:latin typeface="+mn-lt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6ED20D2-3F36-4A98-9FBB-5701186C927F}" type="slidenum">
              <a:rPr lang="pt-BR" altLang="pt-BR"/>
              <a:pPr/>
              <a:t>10</a:t>
            </a:fld>
            <a:endParaRPr lang="pt-BR" altLang="pt-BR"/>
          </a:p>
        </p:txBody>
      </p:sp>
      <p:sp>
        <p:nvSpPr>
          <p:cNvPr id="276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A1FEB73-50BB-40B9-96F1-88D3A91269DA}" type="slidenum">
              <a:rPr lang="pt-BR" altLang="pt-BR"/>
              <a:pPr/>
              <a:t>11</a:t>
            </a:fld>
            <a:endParaRPr lang="pt-BR" altLang="pt-BR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D0DD044-D8EF-4192-AF97-3A11854D6817}" type="slidenum">
              <a:rPr lang="pt-BR" altLang="pt-BR"/>
              <a:pPr/>
              <a:t>12</a:t>
            </a:fld>
            <a:endParaRPr lang="pt-BR" altLang="pt-BR"/>
          </a:p>
        </p:txBody>
      </p:sp>
      <p:sp>
        <p:nvSpPr>
          <p:cNvPr id="296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6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4195F4A-44AD-4D64-A839-91E1953E23FE}" type="slidenum">
              <a:rPr lang="pt-BR" altLang="pt-BR"/>
              <a:pPr/>
              <a:t>13</a:t>
            </a:fld>
            <a:endParaRPr lang="pt-BR" altLang="pt-BR"/>
          </a:p>
        </p:txBody>
      </p:sp>
      <p:sp>
        <p:nvSpPr>
          <p:cNvPr id="307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7756283-5D48-4F62-A3DE-EA9821BD0FD1}" type="slidenum">
              <a:rPr lang="pt-BR" altLang="pt-BR"/>
              <a:pPr/>
              <a:t>2</a:t>
            </a:fld>
            <a:endParaRPr lang="pt-BR" altLang="pt-BR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5900" y="812800"/>
            <a:ext cx="7126288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FE17CDF-6B2C-45AF-937D-4C46998EECF6}" type="slidenum">
              <a:rPr lang="pt-BR" altLang="pt-BR"/>
              <a:pPr/>
              <a:t>3</a:t>
            </a:fld>
            <a:endParaRPr lang="pt-BR" altLang="pt-BR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22DA053-87DE-48D9-B62E-32FD9F50ED27}" type="slidenum">
              <a:rPr lang="pt-BR" altLang="pt-BR"/>
              <a:pPr/>
              <a:t>4</a:t>
            </a:fld>
            <a:endParaRPr lang="pt-BR" altLang="pt-BR"/>
          </a:p>
        </p:txBody>
      </p:sp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E19F43F-FF6D-4575-AF87-6738F7197D8D}" type="slidenum">
              <a:rPr lang="pt-BR" altLang="pt-BR"/>
              <a:pPr/>
              <a:t>5</a:t>
            </a:fld>
            <a:endParaRPr lang="pt-BR" altLang="pt-BR"/>
          </a:p>
        </p:txBody>
      </p:sp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84D6601-6FF4-437F-9BE2-F2AFD2DB0575}" type="slidenum">
              <a:rPr lang="pt-BR" altLang="pt-BR"/>
              <a:pPr/>
              <a:t>6</a:t>
            </a:fld>
            <a:endParaRPr lang="pt-BR" altLang="pt-BR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48106E5-A642-41AB-95A9-2E3939E6DC88}" type="slidenum">
              <a:rPr lang="pt-BR" altLang="pt-BR"/>
              <a:pPr/>
              <a:t>7</a:t>
            </a:fld>
            <a:endParaRPr lang="pt-BR" altLang="pt-BR"/>
          </a:p>
        </p:txBody>
      </p:sp>
      <p:sp>
        <p:nvSpPr>
          <p:cNvPr id="24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6C62045-49AF-4289-A4A7-E1CA34C11CED}" type="slidenum">
              <a:rPr lang="pt-BR" altLang="pt-BR"/>
              <a:pPr/>
              <a:t>8</a:t>
            </a:fld>
            <a:endParaRPr lang="pt-BR" altLang="pt-BR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45C4ADD-6EF7-4B4D-BB0A-7DC6B68AD9DF}" type="slidenum">
              <a:rPr lang="pt-BR" altLang="pt-BR"/>
              <a:pPr/>
              <a:t>9</a:t>
            </a:fld>
            <a:endParaRPr lang="pt-BR" altLang="pt-BR"/>
          </a:p>
        </p:txBody>
      </p:sp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4788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598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3075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0397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904163" y="1550988"/>
            <a:ext cx="2249487" cy="362426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54113" y="1550988"/>
            <a:ext cx="6597650" cy="362426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3391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4788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598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pt-BR"/>
              <a:t>Project title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AFDBE8A-46D6-4BAD-B462-DF44E5EC8F4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47778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pt-BR"/>
              <a:t>Project title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C5F2F79-7424-42FA-B912-4673D89F749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650049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4787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478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pt-BR"/>
              <a:t>Project title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8870435-32EE-43FE-A306-7CBAFE399FF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15940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46113" y="1465263"/>
            <a:ext cx="5043487" cy="4879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842000" y="1465263"/>
            <a:ext cx="5043488" cy="4879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pt-BR"/>
              <a:t>Project title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513EA63-C1EC-4109-814C-16E3099D6CC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4903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43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79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79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4425" y="1535113"/>
            <a:ext cx="53895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4425" y="2174875"/>
            <a:ext cx="53895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pt-BR"/>
              <a:t>Project title</a:t>
            </a:r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FA990CB-9393-464B-A977-4E04C9BCD95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257953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pt-BR"/>
              <a:t>Project title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AA486CF-7475-459F-9E70-6E94BF59982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975223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pt-BR"/>
              <a:t>Project title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BD8E0F6-C8CE-4A51-8A0B-C35CE52D393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434519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7263" y="273050"/>
            <a:ext cx="68167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pt-BR"/>
              <a:t>Project title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808C126-91F2-41AA-85C5-5F0C80DDBFB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42477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3504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0775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90775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90775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pt-BR"/>
              <a:t>Project title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48016D5-5E05-4088-833F-F53977EE2BF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584961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pt-BR"/>
              <a:t>Project title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C087E91-6D97-4924-9AD1-5A97DEE2B40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20615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326438" y="381000"/>
            <a:ext cx="2559050" cy="59642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46113" y="381000"/>
            <a:ext cx="7527925" cy="59642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pt-BR"/>
              <a:t>Project title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67A6C07-5BF7-4077-AEC0-BAB136C7D6B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27771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4788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598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0482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9518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47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478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4002737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070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69025" y="1604963"/>
            <a:ext cx="54086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41676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43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79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79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4425" y="1535113"/>
            <a:ext cx="53895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4425" y="2174875"/>
            <a:ext cx="53895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45715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15433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0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47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478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0775629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7263" y="273050"/>
            <a:ext cx="68167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9576754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0775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90775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90775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8135620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59589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6025" y="273050"/>
            <a:ext cx="2741613" cy="585311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4025" cy="5853113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8313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370138" y="4811713"/>
            <a:ext cx="2154237" cy="3635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76775" y="4811713"/>
            <a:ext cx="2155825" cy="3635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816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43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79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79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4425" y="1535113"/>
            <a:ext cx="53895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4425" y="2174875"/>
            <a:ext cx="53895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4389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7811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7054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7263" y="273050"/>
            <a:ext cx="68167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418877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0775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90775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90775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489356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26" Type="http://schemas.openxmlformats.org/officeDocument/2006/relationships/image" Target="../media/image14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9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5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2.jpe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23" Type="http://schemas.openxmlformats.org/officeDocument/2006/relationships/image" Target="../media/image1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Relationship Id="rId22" Type="http://schemas.openxmlformats.org/officeDocument/2006/relationships/image" Target="../media/image10.png"/><Relationship Id="rId27" Type="http://schemas.openxmlformats.org/officeDocument/2006/relationships/image" Target="../media/image15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26" Type="http://schemas.openxmlformats.org/officeDocument/2006/relationships/image" Target="../media/image14.jpeg"/><Relationship Id="rId3" Type="http://schemas.openxmlformats.org/officeDocument/2006/relationships/slideLayout" Target="../slideLayouts/slideLayout25.xml"/><Relationship Id="rId21" Type="http://schemas.openxmlformats.org/officeDocument/2006/relationships/image" Target="../media/image9.png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5" Type="http://schemas.openxmlformats.org/officeDocument/2006/relationships/image" Target="../media/image13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image" Target="../media/image12.jpeg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23" Type="http://schemas.openxmlformats.org/officeDocument/2006/relationships/image" Target="../media/image11.png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Relationship Id="rId22" Type="http://schemas.openxmlformats.org/officeDocument/2006/relationships/image" Target="../media/image10.png"/><Relationship Id="rId27" Type="http://schemas.openxmlformats.org/officeDocument/2006/relationships/image" Target="../media/image1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9"/>
          <a:stretch>
            <a:fillRect/>
          </a:stretch>
        </p:blipFill>
        <p:spPr bwMode="auto">
          <a:xfrm>
            <a:off x="1109663" y="2670175"/>
            <a:ext cx="4037012" cy="418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3609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31"/>
          <a:stretch>
            <a:fillRect/>
          </a:stretch>
        </p:blipFill>
        <p:spPr bwMode="auto">
          <a:xfrm>
            <a:off x="0" y="2892425"/>
            <a:ext cx="1522413" cy="236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35631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7" name="Oval 3"/>
          <p:cNvSpPr>
            <a:spLocks noChangeArrowheads="1"/>
          </p:cNvSpPr>
          <p:nvPr/>
        </p:nvSpPr>
        <p:spPr bwMode="auto">
          <a:xfrm>
            <a:off x="8609013" y="1676400"/>
            <a:ext cx="2819400" cy="2819400"/>
          </a:xfrm>
          <a:prstGeom prst="ellipse">
            <a:avLst/>
          </a:prstGeom>
          <a:gradFill rotWithShape="0">
            <a:gsLst>
              <a:gs pos="0">
                <a:srgbClr val="0759FF"/>
              </a:gs>
              <a:gs pos="100000">
                <a:srgbClr val="0759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2"/>
          <a:stretch>
            <a:fillRect/>
          </a:stretch>
        </p:blipFill>
        <p:spPr bwMode="auto">
          <a:xfrm>
            <a:off x="7999413" y="0"/>
            <a:ext cx="1603375" cy="1141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t="28812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296"/>
          <a:stretch>
            <a:fillRect/>
          </a:stretch>
        </p:blipFill>
        <p:spPr bwMode="auto">
          <a:xfrm>
            <a:off x="8559304" y="6096000"/>
            <a:ext cx="9937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b="23296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154113" y="1550988"/>
            <a:ext cx="8999537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 smtClean="0"/>
              <a:t>Clique para editar o formato do texto do título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223963" y="357188"/>
            <a:ext cx="886460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 hangingPunct="1">
              <a:lnSpc>
                <a:spcPct val="100000"/>
              </a:lnSpc>
              <a:buClrTx/>
              <a:buFontTx/>
              <a:buNone/>
            </a:pPr>
            <a:r>
              <a:rPr lang="pt-BR" altLang="pt-BR" sz="2400">
                <a:solidFill>
                  <a:srgbClr val="FFFFFF"/>
                </a:solidFill>
                <a:latin typeface="Century Gothic" charset="0"/>
              </a:rPr>
              <a:t>Embedded Systems Competition 2020</a:t>
            </a:r>
          </a:p>
          <a:p>
            <a:pPr algn="ctr" hangingPunct="1">
              <a:lnSpc>
                <a:spcPct val="100000"/>
              </a:lnSpc>
              <a:buClrTx/>
              <a:buFontTx/>
              <a:buNone/>
            </a:pPr>
            <a:endParaRPr lang="pt-BR" altLang="pt-BR" sz="2400">
              <a:solidFill>
                <a:srgbClr val="FFFFFF"/>
              </a:solidFill>
              <a:latin typeface="Century Gothic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690" y="5877271"/>
            <a:ext cx="12165013" cy="672753"/>
          </a:xfrm>
          <a:prstGeom prst="rect">
            <a:avLst/>
          </a:prstGeom>
          <a:solidFill>
            <a:srgbClr val="FFFFFF"/>
          </a:solidFill>
          <a:ln w="19080" cap="flat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5580063"/>
            <a:ext cx="12165013" cy="30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9407525" algn="l"/>
                <a:tab pos="10131425" algn="l"/>
                <a:tab pos="10855325" algn="l"/>
                <a:tab pos="11579225" algn="l"/>
                <a:tab pos="11580813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9407525" algn="l"/>
                <a:tab pos="10131425" algn="l"/>
                <a:tab pos="10855325" algn="l"/>
                <a:tab pos="11579225" algn="l"/>
                <a:tab pos="11580813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9407525" algn="l"/>
                <a:tab pos="10131425" algn="l"/>
                <a:tab pos="10855325" algn="l"/>
                <a:tab pos="11579225" algn="l"/>
                <a:tab pos="11580813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9407525" algn="l"/>
                <a:tab pos="10131425" algn="l"/>
                <a:tab pos="10855325" algn="l"/>
                <a:tab pos="11579225" algn="l"/>
                <a:tab pos="11580813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9407525" algn="l"/>
                <a:tab pos="10131425" algn="l"/>
                <a:tab pos="10855325" algn="l"/>
                <a:tab pos="11579225" algn="l"/>
                <a:tab pos="11580813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9407525" algn="l"/>
                <a:tab pos="10131425" algn="l"/>
                <a:tab pos="10855325" algn="l"/>
                <a:tab pos="11579225" algn="l"/>
                <a:tab pos="11580813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9407525" algn="l"/>
                <a:tab pos="10131425" algn="l"/>
                <a:tab pos="10855325" algn="l"/>
                <a:tab pos="11579225" algn="l"/>
                <a:tab pos="11580813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9407525" algn="l"/>
                <a:tab pos="10131425" algn="l"/>
                <a:tab pos="10855325" algn="l"/>
                <a:tab pos="11579225" algn="l"/>
                <a:tab pos="11580813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9407525" algn="l"/>
                <a:tab pos="10131425" algn="l"/>
                <a:tab pos="10855325" algn="l"/>
                <a:tab pos="11579225" algn="l"/>
                <a:tab pos="11580813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pt-BR" altLang="pt-BR" sz="1400">
                <a:solidFill>
                  <a:srgbClr val="FFFFFF"/>
                </a:solidFill>
                <a:latin typeface="Century Gothic" charset="0"/>
              </a:rPr>
              <a:t>		Organization		                  		                                              	</a:t>
            </a: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1154113" y="4811713"/>
            <a:ext cx="133508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pt-BR" altLang="pt-BR">
                <a:solidFill>
                  <a:srgbClr val="FFFFFF"/>
                </a:solidFill>
                <a:latin typeface="Century Gothic" charset="0"/>
              </a:rPr>
              <a:t>University: 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70138" y="4811713"/>
            <a:ext cx="4462462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 dirty="0" smtClean="0"/>
              <a:t>Clique para </a:t>
            </a:r>
            <a:r>
              <a:rPr lang="en-GB" altLang="pt-BR" dirty="0" err="1" smtClean="0"/>
              <a:t>editar</a:t>
            </a:r>
            <a:r>
              <a:rPr lang="en-GB" altLang="pt-BR" dirty="0" smtClean="0"/>
              <a:t> o </a:t>
            </a:r>
            <a:r>
              <a:rPr lang="en-GB" altLang="pt-BR" dirty="0" err="1" smtClean="0"/>
              <a:t>formato</a:t>
            </a:r>
            <a:r>
              <a:rPr lang="en-GB" altLang="pt-BR" dirty="0" smtClean="0"/>
              <a:t> do </a:t>
            </a:r>
            <a:r>
              <a:rPr lang="en-GB" altLang="pt-BR" dirty="0" err="1" smtClean="0"/>
              <a:t>texto</a:t>
            </a:r>
            <a:r>
              <a:rPr lang="en-GB" altLang="pt-BR" dirty="0" smtClean="0"/>
              <a:t> da </a:t>
            </a:r>
            <a:r>
              <a:rPr lang="en-GB" altLang="pt-BR" dirty="0" err="1" smtClean="0"/>
              <a:t>estrutura</a:t>
            </a:r>
            <a:r>
              <a:rPr lang="en-GB" altLang="pt-BR" dirty="0" smtClean="0"/>
              <a:t> de </a:t>
            </a:r>
            <a:r>
              <a:rPr lang="en-GB" altLang="pt-BR" dirty="0" err="1" smtClean="0"/>
              <a:t>tópicos</a:t>
            </a:r>
            <a:endParaRPr lang="en-GB" altLang="pt-BR" dirty="0" smtClean="0"/>
          </a:p>
          <a:p>
            <a:pPr lvl="1"/>
            <a:r>
              <a:rPr lang="en-GB" altLang="pt-BR" dirty="0" smtClean="0"/>
              <a:t>2.º </a:t>
            </a:r>
            <a:r>
              <a:rPr lang="en-GB" altLang="pt-BR" dirty="0" err="1" smtClean="0"/>
              <a:t>Nível</a:t>
            </a:r>
            <a:r>
              <a:rPr lang="en-GB" altLang="pt-BR" dirty="0" smtClean="0"/>
              <a:t> da </a:t>
            </a:r>
            <a:r>
              <a:rPr lang="en-GB" altLang="pt-BR" dirty="0" err="1" smtClean="0"/>
              <a:t>estrutura</a:t>
            </a:r>
            <a:r>
              <a:rPr lang="en-GB" altLang="pt-BR" dirty="0" smtClean="0"/>
              <a:t> de </a:t>
            </a:r>
            <a:r>
              <a:rPr lang="en-GB" altLang="pt-BR" dirty="0" err="1" smtClean="0"/>
              <a:t>tópicos</a:t>
            </a:r>
            <a:endParaRPr lang="en-GB" altLang="pt-BR" dirty="0" smtClean="0"/>
          </a:p>
          <a:p>
            <a:pPr lvl="2"/>
            <a:r>
              <a:rPr lang="en-GB" altLang="pt-BR" dirty="0" smtClean="0"/>
              <a:t>3.º </a:t>
            </a:r>
            <a:r>
              <a:rPr lang="en-GB" altLang="pt-BR" dirty="0" err="1" smtClean="0"/>
              <a:t>Nível</a:t>
            </a:r>
            <a:r>
              <a:rPr lang="en-GB" altLang="pt-BR" dirty="0" smtClean="0"/>
              <a:t> da </a:t>
            </a:r>
            <a:r>
              <a:rPr lang="en-GB" altLang="pt-BR" dirty="0" err="1" smtClean="0"/>
              <a:t>estrutura</a:t>
            </a:r>
            <a:r>
              <a:rPr lang="en-GB" altLang="pt-BR" dirty="0" smtClean="0"/>
              <a:t> de </a:t>
            </a:r>
            <a:r>
              <a:rPr lang="en-GB" altLang="pt-BR" dirty="0" err="1" smtClean="0"/>
              <a:t>tópicos</a:t>
            </a:r>
            <a:endParaRPr lang="en-GB" altLang="pt-BR" dirty="0" smtClean="0"/>
          </a:p>
          <a:p>
            <a:pPr lvl="3"/>
            <a:r>
              <a:rPr lang="en-GB" altLang="pt-BR" dirty="0" smtClean="0"/>
              <a:t>4.º </a:t>
            </a:r>
            <a:r>
              <a:rPr lang="en-GB" altLang="pt-BR" dirty="0" err="1" smtClean="0"/>
              <a:t>Nível</a:t>
            </a:r>
            <a:r>
              <a:rPr lang="en-GB" altLang="pt-BR" dirty="0" smtClean="0"/>
              <a:t> da </a:t>
            </a:r>
            <a:r>
              <a:rPr lang="en-GB" altLang="pt-BR" dirty="0" err="1" smtClean="0"/>
              <a:t>estrutura</a:t>
            </a:r>
            <a:r>
              <a:rPr lang="en-GB" altLang="pt-BR" dirty="0" smtClean="0"/>
              <a:t> de </a:t>
            </a:r>
            <a:r>
              <a:rPr lang="en-GB" altLang="pt-BR" dirty="0" err="1" smtClean="0"/>
              <a:t>tópicos</a:t>
            </a:r>
            <a:endParaRPr lang="en-GB" altLang="pt-BR" dirty="0" smtClean="0"/>
          </a:p>
          <a:p>
            <a:pPr lvl="4"/>
            <a:r>
              <a:rPr lang="en-GB" altLang="pt-BR" dirty="0" smtClean="0"/>
              <a:t>5.º </a:t>
            </a:r>
            <a:r>
              <a:rPr lang="en-GB" altLang="pt-BR" dirty="0" err="1" smtClean="0"/>
              <a:t>Nível</a:t>
            </a:r>
            <a:r>
              <a:rPr lang="en-GB" altLang="pt-BR" dirty="0" smtClean="0"/>
              <a:t> da </a:t>
            </a:r>
            <a:r>
              <a:rPr lang="en-GB" altLang="pt-BR" dirty="0" err="1" smtClean="0"/>
              <a:t>estrutura</a:t>
            </a:r>
            <a:r>
              <a:rPr lang="en-GB" altLang="pt-BR" dirty="0" smtClean="0"/>
              <a:t> de </a:t>
            </a:r>
            <a:r>
              <a:rPr lang="en-GB" altLang="pt-BR" dirty="0" err="1" smtClean="0"/>
              <a:t>tópicos</a:t>
            </a:r>
            <a:endParaRPr lang="en-GB" altLang="pt-BR" dirty="0" smtClean="0"/>
          </a:p>
          <a:p>
            <a:pPr lvl="4"/>
            <a:r>
              <a:rPr lang="en-GB" altLang="pt-BR" dirty="0" smtClean="0"/>
              <a:t>6.º </a:t>
            </a:r>
            <a:r>
              <a:rPr lang="en-GB" altLang="pt-BR" dirty="0" err="1" smtClean="0"/>
              <a:t>Nível</a:t>
            </a:r>
            <a:r>
              <a:rPr lang="en-GB" altLang="pt-BR" dirty="0" smtClean="0"/>
              <a:t> da </a:t>
            </a:r>
            <a:r>
              <a:rPr lang="en-GB" altLang="pt-BR" dirty="0" err="1" smtClean="0"/>
              <a:t>estrutura</a:t>
            </a:r>
            <a:r>
              <a:rPr lang="en-GB" altLang="pt-BR" dirty="0" smtClean="0"/>
              <a:t> de </a:t>
            </a:r>
            <a:r>
              <a:rPr lang="en-GB" altLang="pt-BR" dirty="0" err="1" smtClean="0"/>
              <a:t>tópicos</a:t>
            </a:r>
            <a:endParaRPr lang="en-GB" altLang="pt-BR" dirty="0" smtClean="0"/>
          </a:p>
          <a:p>
            <a:pPr lvl="4"/>
            <a:r>
              <a:rPr lang="en-GB" altLang="pt-BR" dirty="0" smtClean="0"/>
              <a:t>7.º </a:t>
            </a:r>
            <a:r>
              <a:rPr lang="en-GB" altLang="pt-BR" dirty="0" err="1" smtClean="0"/>
              <a:t>Nível</a:t>
            </a:r>
            <a:r>
              <a:rPr lang="en-GB" altLang="pt-BR" dirty="0" smtClean="0"/>
              <a:t> da </a:t>
            </a:r>
            <a:r>
              <a:rPr lang="en-GB" altLang="pt-BR" dirty="0" err="1" smtClean="0"/>
              <a:t>estrutura</a:t>
            </a:r>
            <a:r>
              <a:rPr lang="en-GB" altLang="pt-BR" dirty="0" smtClean="0"/>
              <a:t> de </a:t>
            </a:r>
            <a:r>
              <a:rPr lang="en-GB" altLang="pt-BR" dirty="0" err="1" smtClean="0"/>
              <a:t>tópicos</a:t>
            </a:r>
            <a:endParaRPr lang="en-GB" altLang="pt-BR" dirty="0" smtClean="0"/>
          </a:p>
          <a:p>
            <a:pPr lvl="4"/>
            <a:r>
              <a:rPr lang="en-GB" altLang="pt-BR" dirty="0" smtClean="0"/>
              <a:t>8.º </a:t>
            </a:r>
            <a:r>
              <a:rPr lang="en-GB" altLang="pt-BR" dirty="0" err="1" smtClean="0"/>
              <a:t>Nível</a:t>
            </a:r>
            <a:r>
              <a:rPr lang="en-GB" altLang="pt-BR" dirty="0" smtClean="0"/>
              <a:t> da </a:t>
            </a:r>
            <a:r>
              <a:rPr lang="en-GB" altLang="pt-BR" dirty="0" err="1" smtClean="0"/>
              <a:t>estrutura</a:t>
            </a:r>
            <a:r>
              <a:rPr lang="en-GB" altLang="pt-BR" dirty="0" smtClean="0"/>
              <a:t> de </a:t>
            </a:r>
            <a:r>
              <a:rPr lang="en-GB" altLang="pt-BR" dirty="0" err="1" smtClean="0"/>
              <a:t>tópicos</a:t>
            </a:r>
            <a:endParaRPr lang="en-GB" altLang="pt-BR" dirty="0" smtClean="0"/>
          </a:p>
          <a:p>
            <a:pPr lvl="4"/>
            <a:r>
              <a:rPr lang="en-GB" altLang="pt-BR" dirty="0" smtClean="0"/>
              <a:t>9.º </a:t>
            </a:r>
            <a:r>
              <a:rPr lang="en-GB" altLang="pt-BR" dirty="0" err="1" smtClean="0"/>
              <a:t>Nível</a:t>
            </a:r>
            <a:r>
              <a:rPr lang="en-GB" altLang="pt-BR" dirty="0" smtClean="0"/>
              <a:t> da </a:t>
            </a:r>
            <a:r>
              <a:rPr lang="en-GB" altLang="pt-BR" dirty="0" err="1" smtClean="0"/>
              <a:t>estrutura</a:t>
            </a:r>
            <a:r>
              <a:rPr lang="en-GB" altLang="pt-BR" dirty="0" smtClean="0"/>
              <a:t> de </a:t>
            </a:r>
            <a:r>
              <a:rPr lang="en-GB" altLang="pt-BR" dirty="0" err="1" smtClean="0"/>
              <a:t>tópicos</a:t>
            </a:r>
            <a:endParaRPr lang="en-GB" altLang="pt-BR" dirty="0" smtClean="0"/>
          </a:p>
        </p:txBody>
      </p:sp>
      <p:grpSp>
        <p:nvGrpSpPr>
          <p:cNvPr id="1036" name="Group 12"/>
          <p:cNvGrpSpPr>
            <a:grpSpLocks/>
          </p:cNvGrpSpPr>
          <p:nvPr/>
        </p:nvGrpSpPr>
        <p:grpSpPr bwMode="auto">
          <a:xfrm>
            <a:off x="8110043" y="5873750"/>
            <a:ext cx="2058988" cy="676275"/>
            <a:chOff x="5138" y="3700"/>
            <a:chExt cx="1297" cy="426"/>
          </a:xfrm>
        </p:grpSpPr>
        <p:pic>
          <p:nvPicPr>
            <p:cNvPr id="1037" name="Picture 13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901" r="26573" b="3239"/>
            <a:stretch>
              <a:fillRect/>
            </a:stretch>
          </p:blipFill>
          <p:spPr bwMode="auto">
            <a:xfrm>
              <a:off x="5138" y="3700"/>
              <a:ext cx="301" cy="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 l="24901" r="26573" b="3239"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31" y="3726"/>
              <a:ext cx="204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039" name="Picture 15"/>
            <p:cNvPicPr>
              <a:picLocks noChangeAspect="1" noChangeArrowheads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38" y="3739"/>
              <a:ext cx="395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7910513" y="5580063"/>
            <a:ext cx="1335087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 hangingPunct="1">
              <a:lnSpc>
                <a:spcPct val="100000"/>
              </a:lnSpc>
              <a:buClrTx/>
              <a:buFontTx/>
              <a:buNone/>
            </a:pPr>
            <a:r>
              <a:rPr lang="pt-BR" altLang="pt-BR" sz="1400">
                <a:solidFill>
                  <a:srgbClr val="FFFFFF"/>
                </a:solidFill>
                <a:latin typeface="Century Gothic" charset="0"/>
              </a:rPr>
              <a:t>Sponsorship                                         </a:t>
            </a:r>
          </a:p>
        </p:txBody>
      </p:sp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5921375"/>
            <a:ext cx="542925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5919788"/>
            <a:ext cx="792163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75" y="5970588"/>
            <a:ext cx="739775" cy="50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" name="Picture 2" descr="D:\private\ownCloud\SBESC 2020\site\modelos\Macnica_logo small.jpeg"/>
          <p:cNvPicPr>
            <a:picLocks noChangeAspect="1" noChangeArrowheads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2748" y="5949156"/>
            <a:ext cx="790698" cy="29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D:\private\ownCloud\SBESC 2020\site\modelos\Espressif.png"/>
          <p:cNvPicPr>
            <a:picLocks noChangeAspect="1" noChangeArrowheads="1"/>
          </p:cNvPicPr>
          <p:nvPr userDrawn="1"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2748" y="6290574"/>
            <a:ext cx="862706" cy="195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D:\private\ownCloud\SBESC 2020\site\modelos\maxim-integrated.jpg"/>
          <p:cNvPicPr>
            <a:picLocks noChangeAspect="1" noChangeArrowheads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2324" y="5969819"/>
            <a:ext cx="853142" cy="260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D:\private\ownCloud\SBESC 2020\site\modelos\terasic.png"/>
          <p:cNvPicPr>
            <a:picLocks noChangeAspect="1" noChangeArrowheads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6469" y="6242844"/>
            <a:ext cx="618447" cy="279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iming>
    <p:tnLst>
      <p:par>
        <p:cTn id="1" dur="indefinite" restart="never" nodeType="tmRoot"/>
      </p:par>
    </p:tnLst>
  </p:timing>
  <p:txStyles>
    <p:titleStyle>
      <a:lvl1pPr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2pPr>
      <a:lvl3pPr marL="11430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3pPr>
      <a:lvl4pPr marL="16002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4pPr>
      <a:lvl5pPr marL="20574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5pPr>
      <a:lvl6pPr marL="25146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6pPr>
      <a:lvl7pPr marL="29718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7pPr>
      <a:lvl8pPr marL="34290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8pPr>
      <a:lvl9pPr marL="38862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9pPr>
    </p:titleStyle>
    <p:bodyStyle>
      <a:lvl1pPr marL="342900" indent="-342900" algn="l" defTabSz="449263" rtl="0" fontAlgn="base">
        <a:lnSpc>
          <a:spcPct val="99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99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FFFFFF"/>
          </a:solidFill>
          <a:latin typeface="+mn-lt"/>
          <a:ea typeface="+mn-ea"/>
        </a:defRPr>
      </a:lvl2pPr>
      <a:lvl3pPr marL="1143000" indent="-228600" algn="l" defTabSz="449263" rtl="0" fontAlgn="base">
        <a:lnSpc>
          <a:spcPct val="99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FFFFFF"/>
          </a:solidFill>
          <a:latin typeface="+mn-lt"/>
          <a:ea typeface="+mn-ea"/>
        </a:defRPr>
      </a:lvl3pPr>
      <a:lvl4pPr marL="1600200" indent="-228600" algn="l" defTabSz="449263" rtl="0" fontAlgn="base">
        <a:lnSpc>
          <a:spcPct val="99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FFFFFF"/>
          </a:solidFill>
          <a:latin typeface="+mn-lt"/>
          <a:ea typeface="+mn-ea"/>
        </a:defRPr>
      </a:lvl4pPr>
      <a:lvl5pPr marL="2057400" indent="-228600" algn="l" defTabSz="449263" rtl="0" fontAlgn="base">
        <a:lnSpc>
          <a:spcPct val="99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9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9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9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9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9"/>
          <a:stretch>
            <a:fillRect/>
          </a:stretch>
        </p:blipFill>
        <p:spPr bwMode="auto">
          <a:xfrm>
            <a:off x="0" y="2670175"/>
            <a:ext cx="4037013" cy="418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3609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31"/>
          <a:stretch>
            <a:fillRect/>
          </a:stretch>
        </p:blipFill>
        <p:spPr bwMode="auto">
          <a:xfrm>
            <a:off x="0" y="2892425"/>
            <a:ext cx="1522413" cy="236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35631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2"/>
          <a:stretch>
            <a:fillRect/>
          </a:stretch>
        </p:blipFill>
        <p:spPr bwMode="auto">
          <a:xfrm>
            <a:off x="7999413" y="0"/>
            <a:ext cx="1603375" cy="1141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t="28812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296"/>
          <a:stretch>
            <a:fillRect/>
          </a:stretch>
        </p:blipFill>
        <p:spPr bwMode="auto">
          <a:xfrm>
            <a:off x="8605838" y="6096000"/>
            <a:ext cx="9937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b="23296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46113" y="381000"/>
            <a:ext cx="10239375" cy="74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 smtClean="0"/>
              <a:t>Clique para editar o formato do texto do título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6113" y="1465263"/>
            <a:ext cx="10239375" cy="487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 smtClean="0"/>
              <a:t>Clique para editar o formato do texto da estrutura de tópicos</a:t>
            </a:r>
          </a:p>
          <a:p>
            <a:pPr lvl="1"/>
            <a:r>
              <a:rPr lang="en-GB" altLang="pt-BR" smtClean="0"/>
              <a:t>2.º Nível da estrutura de tópicos</a:t>
            </a:r>
          </a:p>
          <a:p>
            <a:pPr lvl="2"/>
            <a:r>
              <a:rPr lang="en-GB" altLang="pt-BR" smtClean="0"/>
              <a:t>3.º Nível da estrutura de tópicos</a:t>
            </a:r>
          </a:p>
          <a:p>
            <a:pPr lvl="3"/>
            <a:r>
              <a:rPr lang="en-GB" altLang="pt-BR" smtClean="0"/>
              <a:t>4.º Nível da estrutura de tópicos</a:t>
            </a:r>
          </a:p>
          <a:p>
            <a:pPr lvl="4"/>
            <a:r>
              <a:rPr lang="en-GB" altLang="pt-BR" smtClean="0"/>
              <a:t>5.º Nível da estrutura de tópicos</a:t>
            </a:r>
          </a:p>
          <a:p>
            <a:pPr lvl="4"/>
            <a:r>
              <a:rPr lang="en-GB" altLang="pt-BR" smtClean="0"/>
              <a:t>6.º Nível da estrutura de tópicos</a:t>
            </a:r>
          </a:p>
          <a:p>
            <a:pPr lvl="4"/>
            <a:r>
              <a:rPr lang="en-GB" altLang="pt-BR" smtClean="0"/>
              <a:t>7.º Nível da estrutura de tópicos</a:t>
            </a:r>
          </a:p>
          <a:p>
            <a:pPr lvl="4"/>
            <a:r>
              <a:rPr lang="en-GB" altLang="pt-BR" smtClean="0"/>
              <a:t>8.º Nível da estrutura de tópicos</a:t>
            </a:r>
          </a:p>
          <a:p>
            <a:pPr lvl="4"/>
            <a:r>
              <a:rPr lang="en-GB" altLang="pt-BR" smtClean="0"/>
              <a:t>9.º Nível da estrutura de tópicos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1103313" y="6356350"/>
            <a:ext cx="8942387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FFFFFF"/>
                </a:solidFill>
                <a:latin typeface="+mn-lt"/>
                <a:cs typeface="Arial Unicode MS" charset="0"/>
              </a:defRPr>
            </a:lvl1pPr>
          </a:lstStyle>
          <a:p>
            <a:r>
              <a:rPr lang="pt-BR" altLang="pt-BR"/>
              <a:t>Project title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8610600" y="6356350"/>
            <a:ext cx="2738438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FFFFFF"/>
                </a:solidFill>
                <a:latin typeface="+mn-lt"/>
                <a:cs typeface="Arial Unicode MS" charset="0"/>
              </a:defRPr>
            </a:lvl1pPr>
          </a:lstStyle>
          <a:p>
            <a:fld id="{0F185401-CD36-4643-93E1-E62FD0B4CE60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2pPr>
      <a:lvl3pPr marL="11430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3pPr>
      <a:lvl4pPr marL="16002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4pPr>
      <a:lvl5pPr marL="20574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5pPr>
      <a:lvl6pPr marL="25146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6pPr>
      <a:lvl7pPr marL="29718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7pPr>
      <a:lvl8pPr marL="34290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8pPr>
      <a:lvl9pPr marL="38862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9pPr>
    </p:titleStyle>
    <p:bodyStyle>
      <a:lvl1pPr marL="342900" indent="-342900" algn="l" defTabSz="449263" rtl="0" fontAlgn="base">
        <a:lnSpc>
          <a:spcPct val="99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99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FFFFFF"/>
          </a:solidFill>
          <a:latin typeface="+mn-lt"/>
          <a:ea typeface="+mn-ea"/>
        </a:defRPr>
      </a:lvl2pPr>
      <a:lvl3pPr marL="1143000" indent="-228600" algn="l" defTabSz="449263" rtl="0" fontAlgn="base">
        <a:lnSpc>
          <a:spcPct val="99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FFFFFF"/>
          </a:solidFill>
          <a:latin typeface="+mn-lt"/>
          <a:ea typeface="+mn-ea"/>
        </a:defRPr>
      </a:lvl3pPr>
      <a:lvl4pPr marL="1600200" indent="-228600" algn="l" defTabSz="449263" rtl="0" fontAlgn="base">
        <a:lnSpc>
          <a:spcPct val="99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FFFFFF"/>
          </a:solidFill>
          <a:latin typeface="+mn-lt"/>
          <a:ea typeface="+mn-ea"/>
        </a:defRPr>
      </a:lvl4pPr>
      <a:lvl5pPr marL="2057400" indent="-228600" algn="l" defTabSz="449263" rtl="0" fontAlgn="base">
        <a:lnSpc>
          <a:spcPct val="99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9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9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9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9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9"/>
          <a:stretch>
            <a:fillRect/>
          </a:stretch>
        </p:blipFill>
        <p:spPr bwMode="auto">
          <a:xfrm>
            <a:off x="0" y="2670175"/>
            <a:ext cx="4037013" cy="418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3609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31"/>
          <a:stretch>
            <a:fillRect/>
          </a:stretch>
        </p:blipFill>
        <p:spPr bwMode="auto">
          <a:xfrm>
            <a:off x="0" y="2892425"/>
            <a:ext cx="1522413" cy="236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35631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5" name="Oval 3"/>
          <p:cNvSpPr>
            <a:spLocks noChangeArrowheads="1"/>
          </p:cNvSpPr>
          <p:nvPr/>
        </p:nvSpPr>
        <p:spPr bwMode="auto">
          <a:xfrm>
            <a:off x="8609013" y="1676400"/>
            <a:ext cx="2819400" cy="2819400"/>
          </a:xfrm>
          <a:prstGeom prst="ellipse">
            <a:avLst/>
          </a:prstGeom>
          <a:gradFill rotWithShape="0">
            <a:gsLst>
              <a:gs pos="0">
                <a:srgbClr val="0759FF"/>
              </a:gs>
              <a:gs pos="100000">
                <a:srgbClr val="0759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2"/>
          <a:stretch>
            <a:fillRect/>
          </a:stretch>
        </p:blipFill>
        <p:spPr bwMode="auto">
          <a:xfrm>
            <a:off x="7999413" y="0"/>
            <a:ext cx="1603375" cy="1141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t="28812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296"/>
          <a:stretch>
            <a:fillRect/>
          </a:stretch>
        </p:blipFill>
        <p:spPr bwMode="auto">
          <a:xfrm>
            <a:off x="8605838" y="6096000"/>
            <a:ext cx="9937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b="23296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222375" y="623888"/>
            <a:ext cx="8685213" cy="59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 hangingPunct="1">
              <a:lnSpc>
                <a:spcPct val="100000"/>
              </a:lnSpc>
              <a:buClrTx/>
              <a:buFontTx/>
              <a:buNone/>
            </a:pPr>
            <a:r>
              <a:rPr lang="pt-BR" altLang="pt-BR" sz="2800">
                <a:solidFill>
                  <a:srgbClr val="FFFFFF"/>
                </a:solidFill>
                <a:latin typeface="Century Gothic" charset="0"/>
              </a:rPr>
              <a:t>Embedded Systems Competition 2020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57200" y="1600200"/>
            <a:ext cx="10723563" cy="273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 hangingPunct="1">
              <a:lnSpc>
                <a:spcPct val="100000"/>
              </a:lnSpc>
              <a:buClrTx/>
              <a:buFontTx/>
              <a:buNone/>
            </a:pPr>
            <a:r>
              <a:rPr lang="pt-BR" altLang="pt-BR" sz="5400">
                <a:solidFill>
                  <a:srgbClr val="FFFFFF"/>
                </a:solidFill>
                <a:latin typeface="Century Gothic" charset="0"/>
              </a:rPr>
              <a:t>Thank you for your attention!</a:t>
            </a:r>
          </a:p>
          <a:p>
            <a:pPr algn="ctr" hangingPunct="1">
              <a:lnSpc>
                <a:spcPct val="100000"/>
              </a:lnSpc>
              <a:buClrTx/>
              <a:buFontTx/>
              <a:buNone/>
            </a:pPr>
            <a:endParaRPr lang="pt-BR" altLang="pt-BR" sz="5400">
              <a:solidFill>
                <a:srgbClr val="FFFFFF"/>
              </a:solidFill>
              <a:latin typeface="Century Gothic" charset="0"/>
            </a:endParaRPr>
          </a:p>
          <a:p>
            <a:pPr algn="ctr" hangingPunct="1">
              <a:lnSpc>
                <a:spcPct val="100000"/>
              </a:lnSpc>
              <a:buClrTx/>
              <a:buFontTx/>
              <a:buNone/>
            </a:pPr>
            <a:r>
              <a:rPr lang="pt-BR" altLang="pt-BR" sz="5400">
                <a:solidFill>
                  <a:srgbClr val="FFFFFF"/>
                </a:solidFill>
                <a:latin typeface="Century Gothic" charset="0"/>
              </a:rPr>
              <a:t>Questions?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5580063"/>
            <a:ext cx="12165013" cy="30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9407525" algn="l"/>
                <a:tab pos="10131425" algn="l"/>
                <a:tab pos="10855325" algn="l"/>
                <a:tab pos="11579225" algn="l"/>
                <a:tab pos="11580813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9407525" algn="l"/>
                <a:tab pos="10131425" algn="l"/>
                <a:tab pos="10855325" algn="l"/>
                <a:tab pos="11579225" algn="l"/>
                <a:tab pos="11580813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9407525" algn="l"/>
                <a:tab pos="10131425" algn="l"/>
                <a:tab pos="10855325" algn="l"/>
                <a:tab pos="11579225" algn="l"/>
                <a:tab pos="11580813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9407525" algn="l"/>
                <a:tab pos="10131425" algn="l"/>
                <a:tab pos="10855325" algn="l"/>
                <a:tab pos="11579225" algn="l"/>
                <a:tab pos="11580813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9407525" algn="l"/>
                <a:tab pos="10131425" algn="l"/>
                <a:tab pos="10855325" algn="l"/>
                <a:tab pos="11579225" algn="l"/>
                <a:tab pos="11580813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9407525" algn="l"/>
                <a:tab pos="10131425" algn="l"/>
                <a:tab pos="10855325" algn="l"/>
                <a:tab pos="11579225" algn="l"/>
                <a:tab pos="11580813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9407525" algn="l"/>
                <a:tab pos="10131425" algn="l"/>
                <a:tab pos="10855325" algn="l"/>
                <a:tab pos="11579225" algn="l"/>
                <a:tab pos="11580813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9407525" algn="l"/>
                <a:tab pos="10131425" algn="l"/>
                <a:tab pos="10855325" algn="l"/>
                <a:tab pos="11579225" algn="l"/>
                <a:tab pos="11580813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9407525" algn="l"/>
                <a:tab pos="10131425" algn="l"/>
                <a:tab pos="10855325" algn="l"/>
                <a:tab pos="11579225" algn="l"/>
                <a:tab pos="11580813" algn="l"/>
                <a:tab pos="11582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pt-BR" altLang="pt-BR" sz="1400">
                <a:solidFill>
                  <a:srgbClr val="FFFFFF"/>
                </a:solidFill>
                <a:latin typeface="Century Gothic" charset="0"/>
              </a:rPr>
              <a:t>		Organization		                  		                                              	</a:t>
            </a: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7910513" y="5580063"/>
            <a:ext cx="1335087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 hangingPunct="1">
              <a:lnSpc>
                <a:spcPct val="100000"/>
              </a:lnSpc>
              <a:buClrTx/>
              <a:buFontTx/>
              <a:buNone/>
            </a:pPr>
            <a:r>
              <a:rPr lang="pt-BR" altLang="pt-BR" sz="1400">
                <a:solidFill>
                  <a:srgbClr val="FFFFFF"/>
                </a:solidFill>
                <a:latin typeface="Century Gothic" charset="0"/>
              </a:rPr>
              <a:t>Sponsorship                                         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3050"/>
            <a:ext cx="10968038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 smtClean="0"/>
              <a:t>Clique para editar o formato do texto do título</a:t>
            </a: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4963"/>
            <a:ext cx="10968038" cy="452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52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 smtClean="0"/>
              <a:t>Clique para editar o formato do texto da estrutura de tópicos</a:t>
            </a:r>
          </a:p>
          <a:p>
            <a:pPr lvl="1"/>
            <a:r>
              <a:rPr lang="en-GB" altLang="pt-BR" smtClean="0"/>
              <a:t>2.º Nível da estrutura de tópicos</a:t>
            </a:r>
          </a:p>
          <a:p>
            <a:pPr lvl="2"/>
            <a:r>
              <a:rPr lang="en-GB" altLang="pt-BR" smtClean="0"/>
              <a:t>3.º Nível da estrutura de tópicos</a:t>
            </a:r>
          </a:p>
          <a:p>
            <a:pPr lvl="3"/>
            <a:r>
              <a:rPr lang="en-GB" altLang="pt-BR" smtClean="0"/>
              <a:t>4.º Nível da estrutura de tópicos</a:t>
            </a:r>
          </a:p>
          <a:p>
            <a:pPr lvl="4"/>
            <a:r>
              <a:rPr lang="en-GB" altLang="pt-BR" smtClean="0"/>
              <a:t>5.º Nível da estrutura de tópicos</a:t>
            </a:r>
          </a:p>
          <a:p>
            <a:pPr lvl="4"/>
            <a:r>
              <a:rPr lang="en-GB" altLang="pt-BR" smtClean="0"/>
              <a:t>6.º Nível da estrutura de tópicos</a:t>
            </a:r>
          </a:p>
          <a:p>
            <a:pPr lvl="4"/>
            <a:r>
              <a:rPr lang="en-GB" altLang="pt-BR" smtClean="0"/>
              <a:t>7.º Nível da estrutura de tópicos</a:t>
            </a:r>
          </a:p>
          <a:p>
            <a:pPr lvl="4"/>
            <a:r>
              <a:rPr lang="en-GB" altLang="pt-BR" smtClean="0"/>
              <a:t>8.º Nível da estrutura de tópicos</a:t>
            </a:r>
          </a:p>
          <a:p>
            <a:pPr lvl="4"/>
            <a:r>
              <a:rPr lang="en-GB" altLang="pt-BR" smtClean="0"/>
              <a:t>9.º Nível da estrutura de tópicos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5883275"/>
            <a:ext cx="12165013" cy="679450"/>
          </a:xfrm>
          <a:prstGeom prst="rect">
            <a:avLst/>
          </a:prstGeom>
          <a:solidFill>
            <a:srgbClr val="FFFFFF"/>
          </a:solidFill>
          <a:ln w="19080" cap="flat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grpSp>
        <p:nvGrpSpPr>
          <p:cNvPr id="3085" name="Group 13"/>
          <p:cNvGrpSpPr>
            <a:grpSpLocks/>
          </p:cNvGrpSpPr>
          <p:nvPr/>
        </p:nvGrpSpPr>
        <p:grpSpPr bwMode="auto">
          <a:xfrm>
            <a:off x="8129590" y="5884863"/>
            <a:ext cx="2058988" cy="676275"/>
            <a:chOff x="5121" y="3707"/>
            <a:chExt cx="1297" cy="426"/>
          </a:xfrm>
        </p:grpSpPr>
        <p:pic>
          <p:nvPicPr>
            <p:cNvPr id="3086" name="Picture 14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901" r="26573" b="3239"/>
            <a:stretch>
              <a:fillRect/>
            </a:stretch>
          </p:blipFill>
          <p:spPr bwMode="auto">
            <a:xfrm>
              <a:off x="5121" y="3707"/>
              <a:ext cx="301" cy="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 l="24901" r="26573" b="3239"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3087" name="Picture 15"/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4" y="3733"/>
              <a:ext cx="204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3088" name="Picture 16"/>
            <p:cNvPicPr>
              <a:picLocks noChangeAspect="1" noChangeArrowheads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1" y="3746"/>
              <a:ext cx="395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pic>
        <p:nvPicPr>
          <p:cNvPr id="3090" name="Picture 18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5932488"/>
            <a:ext cx="542925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91" name="Picture 19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463" y="5930900"/>
            <a:ext cx="792162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92" name="Picture 20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888" y="5981700"/>
            <a:ext cx="739775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5" name="Picture 2" descr="D:\private\ownCloud\SBESC 2020\site\modelos\Macnica_logo small.jpeg"/>
          <p:cNvPicPr>
            <a:picLocks noChangeAspect="1" noChangeArrowheads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2748" y="5949156"/>
            <a:ext cx="790698" cy="29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3" descr="D:\private\ownCloud\SBESC 2020\site\modelos\Espressif.png"/>
          <p:cNvPicPr>
            <a:picLocks noChangeAspect="1" noChangeArrowheads="1"/>
          </p:cNvPicPr>
          <p:nvPr userDrawn="1"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2748" y="6290574"/>
            <a:ext cx="862706" cy="195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D:\private\ownCloud\SBESC 2020\site\modelos\maxim-integrated.jpg"/>
          <p:cNvPicPr>
            <a:picLocks noChangeAspect="1" noChangeArrowheads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2324" y="5969819"/>
            <a:ext cx="853142" cy="260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5" descr="D:\private\ownCloud\SBESC 2020\site\modelos\terasic.png"/>
          <p:cNvPicPr>
            <a:picLocks noChangeAspect="1" noChangeArrowheads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6469" y="6242844"/>
            <a:ext cx="618447" cy="279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2pPr>
      <a:lvl3pPr marL="11430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3pPr>
      <a:lvl4pPr marL="16002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4pPr>
      <a:lvl5pPr marL="20574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5pPr>
      <a:lvl6pPr marL="25146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6pPr>
      <a:lvl7pPr marL="29718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7pPr>
      <a:lvl8pPr marL="34290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8pPr>
      <a:lvl9pPr marL="3886200" indent="-228600" algn="l" defTabSz="449263" rtl="0" fontAlgn="base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FFFFFF"/>
          </a:solidFill>
          <a:latin typeface="Century Gothic" charset="0"/>
          <a:ea typeface="Microsoft YaHei" charset="-122"/>
        </a:defRPr>
      </a:lvl9pPr>
    </p:titleStyle>
    <p:bodyStyle>
      <a:lvl1pPr marL="342900" indent="-342900" algn="l" defTabSz="449263" rtl="0" fontAlgn="base">
        <a:lnSpc>
          <a:spcPct val="99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99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FFFFFF"/>
          </a:solidFill>
          <a:latin typeface="+mn-lt"/>
          <a:ea typeface="+mn-ea"/>
        </a:defRPr>
      </a:lvl2pPr>
      <a:lvl3pPr marL="1143000" indent="-228600" algn="l" defTabSz="449263" rtl="0" fontAlgn="base">
        <a:lnSpc>
          <a:spcPct val="99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FFFFFF"/>
          </a:solidFill>
          <a:latin typeface="+mn-lt"/>
          <a:ea typeface="+mn-ea"/>
        </a:defRPr>
      </a:lvl3pPr>
      <a:lvl4pPr marL="1600200" indent="-228600" algn="l" defTabSz="449263" rtl="0" fontAlgn="base">
        <a:lnSpc>
          <a:spcPct val="99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FFFFFF"/>
          </a:solidFill>
          <a:latin typeface="+mn-lt"/>
          <a:ea typeface="+mn-ea"/>
        </a:defRPr>
      </a:lvl4pPr>
      <a:lvl5pPr marL="2057400" indent="-228600" algn="l" defTabSz="449263" rtl="0" fontAlgn="base">
        <a:lnSpc>
          <a:spcPct val="99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9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9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9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9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1154113" y="1550988"/>
            <a:ext cx="9004300" cy="99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686800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pt-BR" altLang="pt-BR" sz="4200">
                <a:solidFill>
                  <a:srgbClr val="EBEBEB"/>
                </a:solidFill>
                <a:latin typeface="Century Gothic" charset="0"/>
              </a:rPr>
              <a:t>Project Title	</a:t>
            </a: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154113" y="2724150"/>
            <a:ext cx="9004300" cy="177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pt-BR" altLang="pt-BR" sz="3200" dirty="0" err="1">
                <a:solidFill>
                  <a:srgbClr val="EBEBEB"/>
                </a:solidFill>
                <a:latin typeface="Century Gothic" charset="0"/>
              </a:rPr>
              <a:t>Student</a:t>
            </a:r>
            <a:r>
              <a:rPr lang="pt-BR" altLang="pt-BR" sz="3200" dirty="0">
                <a:solidFill>
                  <a:srgbClr val="EBEBEB"/>
                </a:solidFill>
                <a:latin typeface="Century Gothic" charset="0"/>
              </a:rPr>
              <a:t> 1</a:t>
            </a:r>
          </a:p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pt-BR" altLang="pt-BR" sz="3200" dirty="0" err="1">
                <a:solidFill>
                  <a:srgbClr val="EBEBEB"/>
                </a:solidFill>
                <a:latin typeface="Century Gothic" charset="0"/>
              </a:rPr>
              <a:t>Student</a:t>
            </a:r>
            <a:r>
              <a:rPr lang="pt-BR" altLang="pt-BR" sz="3200" dirty="0">
                <a:solidFill>
                  <a:srgbClr val="EBEBEB"/>
                </a:solidFill>
                <a:latin typeface="Century Gothic" charset="0"/>
              </a:rPr>
              <a:t> 2</a:t>
            </a:r>
          </a:p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pt-BR" altLang="pt-BR" sz="3200" dirty="0" err="1">
                <a:solidFill>
                  <a:srgbClr val="EBEBEB"/>
                </a:solidFill>
                <a:latin typeface="Century Gothic" charset="0"/>
              </a:rPr>
              <a:t>Student</a:t>
            </a:r>
            <a:r>
              <a:rPr lang="pt-BR" altLang="pt-BR" sz="3200" dirty="0">
                <a:solidFill>
                  <a:srgbClr val="EBEBEB"/>
                </a:solidFill>
                <a:latin typeface="Century Gothic" charset="0"/>
              </a:rPr>
              <a:t> 3</a:t>
            </a:r>
          </a:p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pt-BR" altLang="pt-BR" sz="3200">
                <a:solidFill>
                  <a:srgbClr val="EBEBEB"/>
                </a:solidFill>
                <a:latin typeface="Century Gothic" charset="0"/>
              </a:rPr>
              <a:t>Advisor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370138" y="4811713"/>
            <a:ext cx="446722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University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6113" y="381000"/>
            <a:ext cx="10244137" cy="749300"/>
          </a:xfrm>
          <a:ln/>
        </p:spPr>
        <p:txBody>
          <a:bodyPr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r>
              <a:rPr lang="pt-BR" altLang="pt-BR" sz="4200">
                <a:solidFill>
                  <a:srgbClr val="EBEBEB"/>
                </a:solidFill>
              </a:rPr>
              <a:t>Workaround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646113" y="1465263"/>
            <a:ext cx="10244137" cy="488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How did your group overcome this issue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103313" y="6356350"/>
            <a:ext cx="8947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t>Project title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fld id="{C3261297-BBC2-4870-9239-164CDCD2071D}" type="slidenum"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pPr hangingPunct="1">
                <a:lnSpc>
                  <a:spcPct val="100000"/>
                </a:lnSpc>
                <a:buClrTx/>
                <a:buFontTx/>
                <a:buNone/>
              </a:pPr>
              <a:t>10</a:t>
            </a:fld>
            <a:endParaRPr lang="pt-BR" altLang="pt-BR">
              <a:solidFill>
                <a:srgbClr val="FFFFFF"/>
              </a:solidFill>
              <a:latin typeface="Century Gothic" charset="0"/>
              <a:cs typeface="Arial Unicode M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6113" y="381000"/>
            <a:ext cx="10244137" cy="749300"/>
          </a:xfrm>
          <a:ln/>
        </p:spPr>
        <p:txBody>
          <a:bodyPr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r>
              <a:rPr lang="pt-BR" altLang="pt-BR" sz="4200">
                <a:solidFill>
                  <a:srgbClr val="EBEBEB"/>
                </a:solidFill>
              </a:rPr>
              <a:t>Why the project is innovative?</a:t>
            </a: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646113" y="1465263"/>
            <a:ext cx="10244137" cy="488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Explain reasons you believe your project is innovative</a:t>
            </a:r>
          </a:p>
          <a:p>
            <a:pPr hangingPunct="1">
              <a:lnSpc>
                <a:spcPct val="100000"/>
              </a:lnSpc>
              <a:spcBef>
                <a:spcPts val="1000"/>
              </a:spcBef>
              <a:buClrTx/>
              <a:buFontTx/>
              <a:buNone/>
            </a:pPr>
            <a:endParaRPr lang="pt-BR" altLang="pt-BR" sz="2000">
              <a:solidFill>
                <a:srgbClr val="FFFFFF"/>
              </a:solidFill>
              <a:latin typeface="Century Gothic" charset="0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103313" y="6356350"/>
            <a:ext cx="8947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t>Project title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fld id="{0881CDBE-9CD0-4238-9C7D-CAF1D753D587}" type="slidenum"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pPr hangingPunct="1">
                <a:lnSpc>
                  <a:spcPct val="100000"/>
                </a:lnSpc>
                <a:buClrTx/>
                <a:buFontTx/>
                <a:buNone/>
              </a:pPr>
              <a:t>11</a:t>
            </a:fld>
            <a:endParaRPr lang="pt-BR" altLang="pt-BR">
              <a:solidFill>
                <a:srgbClr val="FFFFFF"/>
              </a:solidFill>
              <a:latin typeface="Century Gothic" charset="0"/>
              <a:cs typeface="Arial Unicode M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6113" y="381000"/>
            <a:ext cx="10244137" cy="749300"/>
          </a:xfrm>
          <a:ln/>
        </p:spPr>
        <p:txBody>
          <a:bodyPr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r>
              <a:rPr lang="pt-BR" altLang="pt-BR" sz="4200">
                <a:solidFill>
                  <a:srgbClr val="EBEBEB"/>
                </a:solidFill>
              </a:rPr>
              <a:t>Free Slide</a:t>
            </a: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646113" y="1465263"/>
            <a:ext cx="10244137" cy="488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Free slide (1 slide) **The team may use this slide as they wish, if you want**</a:t>
            </a:r>
          </a:p>
          <a:p>
            <a:pPr hangingPunct="1">
              <a:lnSpc>
                <a:spcPct val="100000"/>
              </a:lnSpc>
              <a:spcBef>
                <a:spcPts val="1000"/>
              </a:spcBef>
              <a:buClrTx/>
              <a:buFontTx/>
              <a:buNone/>
            </a:pPr>
            <a:endParaRPr lang="pt-BR" altLang="pt-BR" sz="2000">
              <a:solidFill>
                <a:srgbClr val="FFFFFF"/>
              </a:solidFill>
              <a:latin typeface="Century Gothic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103313" y="6356350"/>
            <a:ext cx="8947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t>Project title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fld id="{316F4ED5-2DDF-468D-9D6D-C2B0BAAD6B88}" type="slidenum"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pPr hangingPunct="1">
                <a:lnSpc>
                  <a:spcPct val="100000"/>
                </a:lnSpc>
                <a:buClrTx/>
                <a:buFontTx/>
                <a:buNone/>
              </a:pPr>
              <a:t>12</a:t>
            </a:fld>
            <a:endParaRPr lang="pt-BR" altLang="pt-BR">
              <a:solidFill>
                <a:srgbClr val="FFFFFF"/>
              </a:solidFill>
              <a:latin typeface="Century Gothic" charset="0"/>
              <a:cs typeface="Arial Unicode M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6113" y="381000"/>
            <a:ext cx="10244137" cy="749300"/>
          </a:xfrm>
          <a:ln/>
        </p:spPr>
        <p:txBody>
          <a:bodyPr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r>
              <a:rPr lang="pt-BR" altLang="pt-BR" sz="4200">
                <a:solidFill>
                  <a:srgbClr val="EBEBEB"/>
                </a:solidFill>
              </a:rPr>
              <a:t>Instructions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46113" y="1465263"/>
            <a:ext cx="10244137" cy="488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The Title Slide and Final Slide have to be presented</a:t>
            </a:r>
          </a:p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Must be written in English</a:t>
            </a:r>
          </a:p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Please pay attention to the required content </a:t>
            </a:r>
          </a:p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You may not exceed the maximum slides for each section</a:t>
            </a:r>
          </a:p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Edit ‘Project title’ on each slide footer with your project’s name </a:t>
            </a:r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5816600" y="452438"/>
            <a:ext cx="5073650" cy="811212"/>
          </a:xfrm>
          <a:prstGeom prst="roundRect">
            <a:avLst>
              <a:gd name="adj" fmla="val 16667"/>
            </a:avLst>
          </a:prstGeom>
          <a:solidFill>
            <a:srgbClr val="E6B729"/>
          </a:solidFill>
          <a:ln w="19080" cap="flat">
            <a:solidFill>
              <a:srgbClr val="AA871E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 hangingPunct="1">
              <a:lnSpc>
                <a:spcPct val="100000"/>
              </a:lnSpc>
              <a:buClrTx/>
              <a:buFontTx/>
              <a:buNone/>
            </a:pPr>
            <a:r>
              <a:rPr lang="pt-BR" altLang="pt-BR">
                <a:solidFill>
                  <a:srgbClr val="FFFFFF"/>
                </a:solidFill>
                <a:latin typeface="Century Gothic" charset="0"/>
              </a:rPr>
              <a:t>This slide is for orientation purposes only. You may delete it from your presentation. 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103313" y="6356350"/>
            <a:ext cx="8947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t>Project title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fld id="{6B0599A6-EECC-41E8-8D2A-95EDFD2465D6}" type="slidenum"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pPr hangingPunct="1">
                <a:lnSpc>
                  <a:spcPct val="100000"/>
                </a:lnSpc>
                <a:buClrTx/>
                <a:buFontTx/>
                <a:buNone/>
              </a:pPr>
              <a:t>2</a:t>
            </a:fld>
            <a:endParaRPr lang="pt-BR" altLang="pt-BR">
              <a:solidFill>
                <a:srgbClr val="FFFFFF"/>
              </a:solidFill>
              <a:latin typeface="Century Gothic" charset="0"/>
              <a:cs typeface="Arial Unicode M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6113" y="381000"/>
            <a:ext cx="10244137" cy="749300"/>
          </a:xfrm>
          <a:ln/>
        </p:spPr>
        <p:txBody>
          <a:bodyPr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r>
              <a:rPr lang="pt-BR" altLang="pt-BR" sz="4200">
                <a:solidFill>
                  <a:srgbClr val="EBEBEB"/>
                </a:solidFill>
              </a:rPr>
              <a:t>Required content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46113" y="1465263"/>
            <a:ext cx="10244137" cy="488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739775" indent="-28257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What is the project? (1 slide)</a:t>
            </a:r>
          </a:p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Motivation (1 slide)</a:t>
            </a:r>
          </a:p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Project Technologies (3 slides)</a:t>
            </a:r>
          </a:p>
          <a:p>
            <a:pPr lvl="1"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>
                <a:solidFill>
                  <a:srgbClr val="FFFFFF"/>
                </a:solidFill>
                <a:latin typeface="Century Gothic" charset="0"/>
              </a:rPr>
              <a:t>Hardware and why</a:t>
            </a:r>
          </a:p>
          <a:p>
            <a:pPr lvl="1"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>
                <a:solidFill>
                  <a:srgbClr val="FFFFFF"/>
                </a:solidFill>
                <a:latin typeface="Century Gothic" charset="0"/>
              </a:rPr>
              <a:t>Operating System and why</a:t>
            </a:r>
          </a:p>
          <a:p>
            <a:pPr lvl="1"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>
                <a:solidFill>
                  <a:srgbClr val="FFFFFF"/>
                </a:solidFill>
                <a:latin typeface="Century Gothic" charset="0"/>
              </a:rPr>
              <a:t>Programming languages and why</a:t>
            </a:r>
          </a:p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Biggest technical issue and workaround (2 slides)</a:t>
            </a:r>
          </a:p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Why the project is innovative? (1 slide)</a:t>
            </a:r>
          </a:p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Free slide (1 slide) **The team may use this slide as they wish**</a:t>
            </a:r>
          </a:p>
          <a:p>
            <a:pPr hangingPunct="1">
              <a:lnSpc>
                <a:spcPct val="100000"/>
              </a:lnSpc>
              <a:spcBef>
                <a:spcPts val="1000"/>
              </a:spcBef>
              <a:buClrTx/>
              <a:buFontTx/>
              <a:buNone/>
            </a:pPr>
            <a:endParaRPr lang="pt-BR" altLang="pt-BR" sz="2000">
              <a:solidFill>
                <a:srgbClr val="FFFFFF"/>
              </a:solidFill>
              <a:latin typeface="Century Gothic" charset="0"/>
            </a:endParaRPr>
          </a:p>
          <a:p>
            <a:pPr hangingPunct="1">
              <a:lnSpc>
                <a:spcPct val="100000"/>
              </a:lnSpc>
              <a:spcBef>
                <a:spcPts val="1000"/>
              </a:spcBef>
              <a:buClrTx/>
              <a:buFontTx/>
              <a:buNone/>
            </a:pPr>
            <a:endParaRPr lang="pt-BR" altLang="pt-BR" sz="2000">
              <a:solidFill>
                <a:srgbClr val="FFFFFF"/>
              </a:solidFill>
              <a:latin typeface="Century Gothic" charset="0"/>
            </a:endParaRPr>
          </a:p>
          <a:p>
            <a:pPr hangingPunct="1">
              <a:lnSpc>
                <a:spcPct val="100000"/>
              </a:lnSpc>
              <a:spcBef>
                <a:spcPts val="1000"/>
              </a:spcBef>
              <a:buClrTx/>
              <a:buFontTx/>
              <a:buNone/>
            </a:pPr>
            <a:endParaRPr lang="pt-BR" altLang="pt-BR" sz="2000">
              <a:solidFill>
                <a:srgbClr val="FFFFFF"/>
              </a:solidFill>
              <a:latin typeface="Century Gothic" charset="0"/>
            </a:endParaRP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5816600" y="452438"/>
            <a:ext cx="5073650" cy="811212"/>
          </a:xfrm>
          <a:prstGeom prst="roundRect">
            <a:avLst>
              <a:gd name="adj" fmla="val 16667"/>
            </a:avLst>
          </a:prstGeom>
          <a:solidFill>
            <a:srgbClr val="E6B729"/>
          </a:solidFill>
          <a:ln w="19080" cap="flat">
            <a:solidFill>
              <a:srgbClr val="AA871E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 hangingPunct="1">
              <a:lnSpc>
                <a:spcPct val="100000"/>
              </a:lnSpc>
              <a:buClrTx/>
              <a:buFontTx/>
              <a:buNone/>
            </a:pPr>
            <a:r>
              <a:rPr lang="pt-BR" altLang="pt-BR">
                <a:solidFill>
                  <a:srgbClr val="FFFFFF"/>
                </a:solidFill>
                <a:latin typeface="Century Gothic" charset="0"/>
              </a:rPr>
              <a:t>This slide is for orientation purposes only. You may delete it from your presentation. 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103313" y="6356350"/>
            <a:ext cx="8947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t>Project title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fld id="{715FC734-989C-47EB-8ED6-C1EB9A0F4FDD}" type="slidenum"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pPr hangingPunct="1">
                <a:lnSpc>
                  <a:spcPct val="100000"/>
                </a:lnSpc>
                <a:buClrTx/>
                <a:buFontTx/>
                <a:buNone/>
              </a:pPr>
              <a:t>3</a:t>
            </a:fld>
            <a:endParaRPr lang="pt-BR" altLang="pt-BR">
              <a:solidFill>
                <a:srgbClr val="FFFFFF"/>
              </a:solidFill>
              <a:latin typeface="Century Gothic" charset="0"/>
              <a:cs typeface="Arial Unicode M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6113" y="381000"/>
            <a:ext cx="10244137" cy="749300"/>
          </a:xfrm>
          <a:ln/>
        </p:spPr>
        <p:txBody>
          <a:bodyPr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r>
              <a:rPr lang="pt-BR" altLang="pt-BR" sz="4200">
                <a:solidFill>
                  <a:srgbClr val="EBEBEB"/>
                </a:solidFill>
              </a:rPr>
              <a:t>What is the project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646113" y="1465263"/>
            <a:ext cx="10244137" cy="488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Please explain here what is your project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103313" y="6356350"/>
            <a:ext cx="8947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t>Project title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fld id="{3A47E0F0-670F-46BA-9E43-97F9E9025D63}" type="slidenum"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pPr hangingPunct="1">
                <a:lnSpc>
                  <a:spcPct val="100000"/>
                </a:lnSpc>
                <a:buClrTx/>
                <a:buFontTx/>
                <a:buNone/>
              </a:pPr>
              <a:t>4</a:t>
            </a:fld>
            <a:endParaRPr lang="pt-BR" altLang="pt-BR">
              <a:solidFill>
                <a:srgbClr val="FFFFFF"/>
              </a:solidFill>
              <a:latin typeface="Century Gothic" charset="0"/>
              <a:cs typeface="Arial Unicode M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6113" y="381000"/>
            <a:ext cx="10244137" cy="749300"/>
          </a:xfrm>
          <a:ln/>
        </p:spPr>
        <p:txBody>
          <a:bodyPr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r>
              <a:rPr lang="pt-BR" altLang="pt-BR" sz="4200">
                <a:solidFill>
                  <a:srgbClr val="EBEBEB"/>
                </a:solidFill>
              </a:rPr>
              <a:t>Motivation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646113" y="1465263"/>
            <a:ext cx="10244137" cy="488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Please explain what was motivation for your project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103313" y="6356350"/>
            <a:ext cx="8947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t>Project title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fld id="{3D8C78E7-01D4-48ED-8132-EE59CC52FDA6}" type="slidenum"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pPr hangingPunct="1">
                <a:lnSpc>
                  <a:spcPct val="100000"/>
                </a:lnSpc>
                <a:buClrTx/>
                <a:buFontTx/>
                <a:buNone/>
              </a:pPr>
              <a:t>5</a:t>
            </a:fld>
            <a:endParaRPr lang="pt-BR" altLang="pt-BR">
              <a:solidFill>
                <a:srgbClr val="FFFFFF"/>
              </a:solidFill>
              <a:latin typeface="Century Gothic" charset="0"/>
              <a:cs typeface="Arial Unicode M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6113" y="381000"/>
            <a:ext cx="10244137" cy="749300"/>
          </a:xfrm>
          <a:ln/>
        </p:spPr>
        <p:txBody>
          <a:bodyPr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r>
              <a:rPr lang="pt-BR" altLang="pt-BR" sz="4200">
                <a:solidFill>
                  <a:srgbClr val="EBEBEB"/>
                </a:solidFill>
              </a:rPr>
              <a:t>Project technologies (1)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646113" y="1465263"/>
            <a:ext cx="10244137" cy="488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739775" indent="-28257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Explain the following and why it was chosen:</a:t>
            </a:r>
          </a:p>
          <a:p>
            <a:pPr lvl="1"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>
                <a:solidFill>
                  <a:srgbClr val="FFFFFF"/>
                </a:solidFill>
                <a:latin typeface="Century Gothic" charset="0"/>
              </a:rPr>
              <a:t>Hardware</a:t>
            </a:r>
          </a:p>
          <a:p>
            <a:pPr lvl="1"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>
                <a:solidFill>
                  <a:srgbClr val="FFFFFF"/>
                </a:solidFill>
                <a:latin typeface="Century Gothic" charset="0"/>
              </a:rPr>
              <a:t>Operating System</a:t>
            </a:r>
          </a:p>
          <a:p>
            <a:pPr lvl="1"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>
                <a:solidFill>
                  <a:srgbClr val="FFFFFF"/>
                </a:solidFill>
                <a:latin typeface="Century Gothic" charset="0"/>
              </a:rPr>
              <a:t>Programming languages</a:t>
            </a:r>
          </a:p>
          <a:p>
            <a:pPr hangingPunct="1">
              <a:lnSpc>
                <a:spcPct val="100000"/>
              </a:lnSpc>
              <a:spcBef>
                <a:spcPts val="1000"/>
              </a:spcBef>
              <a:buClrTx/>
              <a:buFontTx/>
              <a:buNone/>
            </a:pPr>
            <a:endParaRPr lang="pt-BR" altLang="pt-BR">
              <a:solidFill>
                <a:srgbClr val="FFFFFF"/>
              </a:solidFill>
              <a:latin typeface="Century Gothic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103313" y="6356350"/>
            <a:ext cx="8947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t>Project title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fld id="{BEAC7FCE-ED80-4237-997F-749C245FCD0D}" type="slidenum"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pPr hangingPunct="1">
                <a:lnSpc>
                  <a:spcPct val="100000"/>
                </a:lnSpc>
                <a:buClrTx/>
                <a:buFontTx/>
                <a:buNone/>
              </a:pPr>
              <a:t>6</a:t>
            </a:fld>
            <a:endParaRPr lang="pt-BR" altLang="pt-BR">
              <a:solidFill>
                <a:srgbClr val="FFFFFF"/>
              </a:solidFill>
              <a:latin typeface="Century Gothic" charset="0"/>
              <a:cs typeface="Arial Unicode M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6113" y="381000"/>
            <a:ext cx="10244137" cy="749300"/>
          </a:xfrm>
          <a:ln/>
        </p:spPr>
        <p:txBody>
          <a:bodyPr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r>
              <a:rPr lang="pt-BR" altLang="pt-BR" sz="4200">
                <a:solidFill>
                  <a:srgbClr val="EBEBEB"/>
                </a:solidFill>
              </a:rPr>
              <a:t>Project technologies (2)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646113" y="1465263"/>
            <a:ext cx="10244137" cy="488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739775" indent="-28257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Explain the following and why it was chosen:</a:t>
            </a:r>
          </a:p>
          <a:p>
            <a:pPr lvl="1"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>
                <a:solidFill>
                  <a:srgbClr val="FFFFFF"/>
                </a:solidFill>
                <a:latin typeface="Century Gothic" charset="0"/>
              </a:rPr>
              <a:t>Hardware</a:t>
            </a:r>
          </a:p>
          <a:p>
            <a:pPr lvl="1"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>
                <a:solidFill>
                  <a:srgbClr val="FFFFFF"/>
                </a:solidFill>
                <a:latin typeface="Century Gothic" charset="0"/>
              </a:rPr>
              <a:t>Operating System</a:t>
            </a:r>
          </a:p>
          <a:p>
            <a:pPr lvl="1"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>
                <a:solidFill>
                  <a:srgbClr val="FFFFFF"/>
                </a:solidFill>
                <a:latin typeface="Century Gothic" charset="0"/>
              </a:rPr>
              <a:t>Programming languages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103313" y="6356350"/>
            <a:ext cx="8947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t>Project title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fld id="{23161373-A562-48DC-9B5D-9193847B5E5E}" type="slidenum"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pPr hangingPunct="1">
                <a:lnSpc>
                  <a:spcPct val="100000"/>
                </a:lnSpc>
                <a:buClrTx/>
                <a:buFontTx/>
                <a:buNone/>
              </a:pPr>
              <a:t>7</a:t>
            </a:fld>
            <a:endParaRPr lang="pt-BR" altLang="pt-BR">
              <a:solidFill>
                <a:srgbClr val="FFFFFF"/>
              </a:solidFill>
              <a:latin typeface="Century Gothic" charset="0"/>
              <a:cs typeface="Arial Unicode M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6113" y="381000"/>
            <a:ext cx="10244137" cy="749300"/>
          </a:xfrm>
          <a:ln/>
        </p:spPr>
        <p:txBody>
          <a:bodyPr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r>
              <a:rPr lang="pt-BR" altLang="pt-BR" sz="4200">
                <a:solidFill>
                  <a:srgbClr val="EBEBEB"/>
                </a:solidFill>
              </a:rPr>
              <a:t>Project technologies (3)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646113" y="1465263"/>
            <a:ext cx="10244137" cy="488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739775" indent="-28257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Explain the following and why it was chosen:</a:t>
            </a:r>
          </a:p>
          <a:p>
            <a:pPr lvl="1"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>
                <a:solidFill>
                  <a:srgbClr val="FFFFFF"/>
                </a:solidFill>
                <a:latin typeface="Century Gothic" charset="0"/>
              </a:rPr>
              <a:t>Hardware</a:t>
            </a:r>
          </a:p>
          <a:p>
            <a:pPr lvl="1"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>
                <a:solidFill>
                  <a:srgbClr val="FFFFFF"/>
                </a:solidFill>
                <a:latin typeface="Century Gothic" charset="0"/>
              </a:rPr>
              <a:t>Operating System</a:t>
            </a:r>
          </a:p>
          <a:p>
            <a:pPr lvl="1"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>
                <a:solidFill>
                  <a:srgbClr val="FFFFFF"/>
                </a:solidFill>
                <a:latin typeface="Century Gothic" charset="0"/>
              </a:rPr>
              <a:t>Programming languages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103313" y="6356350"/>
            <a:ext cx="8947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t>Project title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fld id="{3CA2DFCB-7791-47F3-B74C-7C452F5E5117}" type="slidenum"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pPr hangingPunct="1">
                <a:lnSpc>
                  <a:spcPct val="100000"/>
                </a:lnSpc>
                <a:buClrTx/>
                <a:buFontTx/>
                <a:buNone/>
              </a:pPr>
              <a:t>8</a:t>
            </a:fld>
            <a:endParaRPr lang="pt-BR" altLang="pt-BR">
              <a:solidFill>
                <a:srgbClr val="FFFFFF"/>
              </a:solidFill>
              <a:latin typeface="Century Gothic" charset="0"/>
              <a:cs typeface="Arial Unicode M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6113" y="381000"/>
            <a:ext cx="10244137" cy="749300"/>
          </a:xfrm>
          <a:ln/>
        </p:spPr>
        <p:txBody>
          <a:bodyPr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r>
              <a:rPr lang="pt-BR" altLang="pt-BR" sz="4200">
                <a:solidFill>
                  <a:srgbClr val="EBEBEB"/>
                </a:solidFill>
              </a:rPr>
              <a:t>Biggest technical issue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646113" y="1465263"/>
            <a:ext cx="10244137" cy="488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1000"/>
              </a:spcBef>
              <a:buClr>
                <a:srgbClr val="5991FF"/>
              </a:buClr>
              <a:buSzPct val="80000"/>
              <a:buFont typeface="Wingdings 3" charset="2"/>
              <a:buChar char=""/>
            </a:pPr>
            <a:r>
              <a:rPr lang="pt-BR" altLang="pt-BR" sz="2000">
                <a:solidFill>
                  <a:srgbClr val="FFFFFF"/>
                </a:solidFill>
                <a:latin typeface="Century Gothic" charset="0"/>
              </a:rPr>
              <a:t>Please explain what was the biggest technical issue faced by your team</a:t>
            </a:r>
          </a:p>
          <a:p>
            <a:pPr hangingPunct="1">
              <a:lnSpc>
                <a:spcPct val="100000"/>
              </a:lnSpc>
              <a:spcBef>
                <a:spcPts val="1000"/>
              </a:spcBef>
              <a:buClrTx/>
              <a:buFontTx/>
              <a:buNone/>
            </a:pPr>
            <a:endParaRPr lang="pt-BR" altLang="pt-BR" sz="2000">
              <a:solidFill>
                <a:srgbClr val="FFFFFF"/>
              </a:solidFill>
              <a:latin typeface="Century Gothic" charset="0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103313" y="6356350"/>
            <a:ext cx="8947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t>Project title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fld id="{59FA85D8-D644-4A9E-A9C9-AA2FE99E6EA8}" type="slidenum">
              <a:rPr lang="pt-BR" altLang="pt-BR">
                <a:solidFill>
                  <a:srgbClr val="FFFFFF"/>
                </a:solidFill>
                <a:latin typeface="Century Gothic" charset="0"/>
                <a:cs typeface="Arial Unicode MS" charset="0"/>
              </a:rPr>
              <a:pPr hangingPunct="1">
                <a:lnSpc>
                  <a:spcPct val="100000"/>
                </a:lnSpc>
                <a:buClrTx/>
                <a:buFontTx/>
                <a:buNone/>
              </a:pPr>
              <a:t>9</a:t>
            </a:fld>
            <a:endParaRPr lang="pt-BR" altLang="pt-BR">
              <a:solidFill>
                <a:srgbClr val="FFFFFF"/>
              </a:solidFill>
              <a:latin typeface="Century Gothic" charset="0"/>
              <a:cs typeface="Arial Unicode M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Century Gothic"/>
        <a:ea typeface="Microsoft YaHei"/>
        <a:cs typeface=""/>
      </a:majorFont>
      <a:minorFont>
        <a:latin typeface="Century Gothic"/>
        <a:ea typeface="Microsoft YaHei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pt-B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pt-B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Century Gothic"/>
        <a:ea typeface="Microsoft YaHei"/>
        <a:cs typeface=""/>
      </a:majorFont>
      <a:minorFont>
        <a:latin typeface="Century Gothic"/>
        <a:ea typeface="Microsoft YaHei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pt-B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pt-B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Century Gothic"/>
        <a:ea typeface="Microsoft YaHei"/>
        <a:cs typeface=""/>
      </a:majorFont>
      <a:minorFont>
        <a:latin typeface="Century Gothic"/>
        <a:ea typeface="Microsoft YaHei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pt-B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pt-B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34460</TotalTime>
  <Words>341</Words>
  <Application>Microsoft Office PowerPoint</Application>
  <PresentationFormat>Personalizar</PresentationFormat>
  <Paragraphs>88</Paragraphs>
  <Slides>13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Tema do Office</vt:lpstr>
      <vt:lpstr>Tema do Office</vt:lpstr>
      <vt:lpstr>Tema do Office</vt:lpstr>
      <vt:lpstr>Apresentação do PowerPoint</vt:lpstr>
      <vt:lpstr>Instructions</vt:lpstr>
      <vt:lpstr>Required content</vt:lpstr>
      <vt:lpstr>What is the project</vt:lpstr>
      <vt:lpstr>Motivation</vt:lpstr>
      <vt:lpstr>Project technologies (1)</vt:lpstr>
      <vt:lpstr>Project technologies (2)</vt:lpstr>
      <vt:lpstr>Project technologies (3)</vt:lpstr>
      <vt:lpstr>Biggest technical issue</vt:lpstr>
      <vt:lpstr>Workaround</vt:lpstr>
      <vt:lpstr>Why the project is innovative?</vt:lpstr>
      <vt:lpstr>Free Slide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Robson Linhares</dc:creator>
  <cp:lastModifiedBy>Robson</cp:lastModifiedBy>
  <cp:revision>4</cp:revision>
  <cp:lastPrinted>1601-01-01T00:00:00Z</cp:lastPrinted>
  <dcterms:created xsi:type="dcterms:W3CDTF">1601-01-01T00:00:00Z</dcterms:created>
  <dcterms:modified xsi:type="dcterms:W3CDTF">2020-06-09T11:42:25Z</dcterms:modified>
</cp:coreProperties>
</file>