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3"/>
  </p:notesMasterIdLst>
  <p:sldIdLst>
    <p:sldId id="256" r:id="rId2"/>
  </p:sldIdLst>
  <p:sldSz cx="35999738" cy="28800425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20" d="100"/>
          <a:sy n="20" d="100"/>
        </p:scale>
        <p:origin x="1092" y="-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7BE869-4011-448D-917D-2F7CF71F7E31}" type="datetimeFigureOut">
              <a:rPr lang="pt-BR" smtClean="0"/>
              <a:t>02/11/2017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125788" y="857250"/>
            <a:ext cx="289242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B23250-3A96-43E4-821E-E55B98E554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770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109201" rtl="0" eaLnBrk="1" latinLnBrk="0" hangingPunct="1">
      <a:defRPr sz="4082" kern="1200">
        <a:solidFill>
          <a:schemeClr val="tx1"/>
        </a:solidFill>
        <a:latin typeface="+mn-lt"/>
        <a:ea typeface="+mn-ea"/>
        <a:cs typeface="+mn-cs"/>
      </a:defRPr>
    </a:lvl1pPr>
    <a:lvl2pPr marL="1554600" algn="l" defTabSz="3109201" rtl="0" eaLnBrk="1" latinLnBrk="0" hangingPunct="1">
      <a:defRPr sz="4082" kern="1200">
        <a:solidFill>
          <a:schemeClr val="tx1"/>
        </a:solidFill>
        <a:latin typeface="+mn-lt"/>
        <a:ea typeface="+mn-ea"/>
        <a:cs typeface="+mn-cs"/>
      </a:defRPr>
    </a:lvl2pPr>
    <a:lvl3pPr marL="3109201" algn="l" defTabSz="3109201" rtl="0" eaLnBrk="1" latinLnBrk="0" hangingPunct="1">
      <a:defRPr sz="4082" kern="1200">
        <a:solidFill>
          <a:schemeClr val="tx1"/>
        </a:solidFill>
        <a:latin typeface="+mn-lt"/>
        <a:ea typeface="+mn-ea"/>
        <a:cs typeface="+mn-cs"/>
      </a:defRPr>
    </a:lvl3pPr>
    <a:lvl4pPr marL="4663801" algn="l" defTabSz="3109201" rtl="0" eaLnBrk="1" latinLnBrk="0" hangingPunct="1">
      <a:defRPr sz="4082" kern="1200">
        <a:solidFill>
          <a:schemeClr val="tx1"/>
        </a:solidFill>
        <a:latin typeface="+mn-lt"/>
        <a:ea typeface="+mn-ea"/>
        <a:cs typeface="+mn-cs"/>
      </a:defRPr>
    </a:lvl4pPr>
    <a:lvl5pPr marL="6218401" algn="l" defTabSz="3109201" rtl="0" eaLnBrk="1" latinLnBrk="0" hangingPunct="1">
      <a:defRPr sz="4082" kern="1200">
        <a:solidFill>
          <a:schemeClr val="tx1"/>
        </a:solidFill>
        <a:latin typeface="+mn-lt"/>
        <a:ea typeface="+mn-ea"/>
        <a:cs typeface="+mn-cs"/>
      </a:defRPr>
    </a:lvl5pPr>
    <a:lvl6pPr marL="7773001" algn="l" defTabSz="3109201" rtl="0" eaLnBrk="1" latinLnBrk="0" hangingPunct="1">
      <a:defRPr sz="4082" kern="1200">
        <a:solidFill>
          <a:schemeClr val="tx1"/>
        </a:solidFill>
        <a:latin typeface="+mn-lt"/>
        <a:ea typeface="+mn-ea"/>
        <a:cs typeface="+mn-cs"/>
      </a:defRPr>
    </a:lvl6pPr>
    <a:lvl7pPr marL="9327598" algn="l" defTabSz="3109201" rtl="0" eaLnBrk="1" latinLnBrk="0" hangingPunct="1">
      <a:defRPr sz="4082" kern="1200">
        <a:solidFill>
          <a:schemeClr val="tx1"/>
        </a:solidFill>
        <a:latin typeface="+mn-lt"/>
        <a:ea typeface="+mn-ea"/>
        <a:cs typeface="+mn-cs"/>
      </a:defRPr>
    </a:lvl7pPr>
    <a:lvl8pPr marL="10882198" algn="l" defTabSz="3109201" rtl="0" eaLnBrk="1" latinLnBrk="0" hangingPunct="1">
      <a:defRPr sz="4082" kern="1200">
        <a:solidFill>
          <a:schemeClr val="tx1"/>
        </a:solidFill>
        <a:latin typeface="+mn-lt"/>
        <a:ea typeface="+mn-ea"/>
        <a:cs typeface="+mn-cs"/>
      </a:defRPr>
    </a:lvl8pPr>
    <a:lvl9pPr marL="12436799" algn="l" defTabSz="3109201" rtl="0" eaLnBrk="1" latinLnBrk="0" hangingPunct="1">
      <a:defRPr sz="408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9981" y="4713405"/>
            <a:ext cx="30599777" cy="10026815"/>
          </a:xfrm>
        </p:spPr>
        <p:txBody>
          <a:bodyPr anchor="b"/>
          <a:lstStyle>
            <a:lvl1pPr algn="ctr">
              <a:defRPr sz="23622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99967" y="15126892"/>
            <a:ext cx="26999804" cy="6953434"/>
          </a:xfrm>
        </p:spPr>
        <p:txBody>
          <a:bodyPr/>
          <a:lstStyle>
            <a:lvl1pPr marL="0" indent="0" algn="ctr">
              <a:buNone/>
              <a:defRPr sz="9449"/>
            </a:lvl1pPr>
            <a:lvl2pPr marL="1799996" indent="0" algn="ctr">
              <a:buNone/>
              <a:defRPr sz="7874"/>
            </a:lvl2pPr>
            <a:lvl3pPr marL="3599993" indent="0" algn="ctr">
              <a:buNone/>
              <a:defRPr sz="7087"/>
            </a:lvl3pPr>
            <a:lvl4pPr marL="5399989" indent="0" algn="ctr">
              <a:buNone/>
              <a:defRPr sz="6299"/>
            </a:lvl4pPr>
            <a:lvl5pPr marL="7199986" indent="0" algn="ctr">
              <a:buNone/>
              <a:defRPr sz="6299"/>
            </a:lvl5pPr>
            <a:lvl6pPr marL="8999982" indent="0" algn="ctr">
              <a:buNone/>
              <a:defRPr sz="6299"/>
            </a:lvl6pPr>
            <a:lvl7pPr marL="10799978" indent="0" algn="ctr">
              <a:buNone/>
              <a:defRPr sz="6299"/>
            </a:lvl7pPr>
            <a:lvl8pPr marL="12599975" indent="0" algn="ctr">
              <a:buNone/>
              <a:defRPr sz="6299"/>
            </a:lvl8pPr>
            <a:lvl9pPr marL="14399971" indent="0" algn="ctr">
              <a:buNone/>
              <a:defRPr sz="629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44E73-07AC-4057-BD7B-45C6794FCFB0}" type="datetimeFigureOut">
              <a:rPr lang="pt-BR" smtClean="0"/>
              <a:t>02/11/2017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E94B0-2AD0-4567-BA2F-E92D67677B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2688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44E73-07AC-4057-BD7B-45C6794FCFB0}" type="datetimeFigureOut">
              <a:rPr lang="pt-BR" smtClean="0"/>
              <a:t>02/11/2017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E94B0-2AD0-4567-BA2F-E92D67677B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1397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5762314" y="1533356"/>
            <a:ext cx="7762444" cy="24407029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74984" y="1533356"/>
            <a:ext cx="22837334" cy="24407029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44E73-07AC-4057-BD7B-45C6794FCFB0}" type="datetimeFigureOut">
              <a:rPr lang="pt-BR" smtClean="0"/>
              <a:t>02/11/2017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E94B0-2AD0-4567-BA2F-E92D67677B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6675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44E73-07AC-4057-BD7B-45C6794FCFB0}" type="datetimeFigureOut">
              <a:rPr lang="pt-BR" smtClean="0"/>
              <a:t>02/11/2017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E94B0-2AD0-4567-BA2F-E92D67677B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1082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234" y="7180114"/>
            <a:ext cx="31049774" cy="11980175"/>
          </a:xfrm>
        </p:spPr>
        <p:txBody>
          <a:bodyPr anchor="b"/>
          <a:lstStyle>
            <a:lvl1pPr>
              <a:defRPr sz="23622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6234" y="19273626"/>
            <a:ext cx="31049774" cy="6300091"/>
          </a:xfrm>
        </p:spPr>
        <p:txBody>
          <a:bodyPr/>
          <a:lstStyle>
            <a:lvl1pPr marL="0" indent="0">
              <a:buNone/>
              <a:defRPr sz="9449">
                <a:solidFill>
                  <a:schemeClr val="tx1"/>
                </a:solidFill>
              </a:defRPr>
            </a:lvl1pPr>
            <a:lvl2pPr marL="1799996" indent="0">
              <a:buNone/>
              <a:defRPr sz="7874">
                <a:solidFill>
                  <a:schemeClr val="tx1">
                    <a:tint val="75000"/>
                  </a:schemeClr>
                </a:solidFill>
              </a:defRPr>
            </a:lvl2pPr>
            <a:lvl3pPr marL="3599993" indent="0">
              <a:buNone/>
              <a:defRPr sz="7087">
                <a:solidFill>
                  <a:schemeClr val="tx1">
                    <a:tint val="75000"/>
                  </a:schemeClr>
                </a:solidFill>
              </a:defRPr>
            </a:lvl3pPr>
            <a:lvl4pPr marL="5399989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4pPr>
            <a:lvl5pPr marL="7199986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5pPr>
            <a:lvl6pPr marL="8999982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6pPr>
            <a:lvl7pPr marL="10799978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7pPr>
            <a:lvl8pPr marL="12599975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8pPr>
            <a:lvl9pPr marL="14399971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44E73-07AC-4057-BD7B-45C6794FCFB0}" type="datetimeFigureOut">
              <a:rPr lang="pt-BR" smtClean="0"/>
              <a:t>02/11/2017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E94B0-2AD0-4567-BA2F-E92D67677B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2950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74982" y="7666780"/>
            <a:ext cx="15299889" cy="1827360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24867" y="7666780"/>
            <a:ext cx="15299889" cy="1827360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44E73-07AC-4057-BD7B-45C6794FCFB0}" type="datetimeFigureOut">
              <a:rPr lang="pt-BR" smtClean="0"/>
              <a:t>02/11/2017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E94B0-2AD0-4567-BA2F-E92D67677B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1709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9671" y="1533362"/>
            <a:ext cx="31049774" cy="5566751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9675" y="7060106"/>
            <a:ext cx="15229574" cy="3460049"/>
          </a:xfrm>
        </p:spPr>
        <p:txBody>
          <a:bodyPr anchor="b"/>
          <a:lstStyle>
            <a:lvl1pPr marL="0" indent="0">
              <a:buNone/>
              <a:defRPr sz="9449" b="1"/>
            </a:lvl1pPr>
            <a:lvl2pPr marL="1799996" indent="0">
              <a:buNone/>
              <a:defRPr sz="7874" b="1"/>
            </a:lvl2pPr>
            <a:lvl3pPr marL="3599993" indent="0">
              <a:buNone/>
              <a:defRPr sz="7087" b="1"/>
            </a:lvl3pPr>
            <a:lvl4pPr marL="5399989" indent="0">
              <a:buNone/>
              <a:defRPr sz="6299" b="1"/>
            </a:lvl4pPr>
            <a:lvl5pPr marL="7199986" indent="0">
              <a:buNone/>
              <a:defRPr sz="6299" b="1"/>
            </a:lvl5pPr>
            <a:lvl6pPr marL="8999982" indent="0">
              <a:buNone/>
              <a:defRPr sz="6299" b="1"/>
            </a:lvl6pPr>
            <a:lvl7pPr marL="10799978" indent="0">
              <a:buNone/>
              <a:defRPr sz="6299" b="1"/>
            </a:lvl7pPr>
            <a:lvl8pPr marL="12599975" indent="0">
              <a:buNone/>
              <a:defRPr sz="6299" b="1"/>
            </a:lvl8pPr>
            <a:lvl9pPr marL="14399971" indent="0">
              <a:buNone/>
              <a:defRPr sz="6299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79675" y="10520155"/>
            <a:ext cx="15229574" cy="15473564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224869" y="7060106"/>
            <a:ext cx="15304578" cy="3460049"/>
          </a:xfrm>
        </p:spPr>
        <p:txBody>
          <a:bodyPr anchor="b"/>
          <a:lstStyle>
            <a:lvl1pPr marL="0" indent="0">
              <a:buNone/>
              <a:defRPr sz="9449" b="1"/>
            </a:lvl1pPr>
            <a:lvl2pPr marL="1799996" indent="0">
              <a:buNone/>
              <a:defRPr sz="7874" b="1"/>
            </a:lvl2pPr>
            <a:lvl3pPr marL="3599993" indent="0">
              <a:buNone/>
              <a:defRPr sz="7087" b="1"/>
            </a:lvl3pPr>
            <a:lvl4pPr marL="5399989" indent="0">
              <a:buNone/>
              <a:defRPr sz="6299" b="1"/>
            </a:lvl4pPr>
            <a:lvl5pPr marL="7199986" indent="0">
              <a:buNone/>
              <a:defRPr sz="6299" b="1"/>
            </a:lvl5pPr>
            <a:lvl6pPr marL="8999982" indent="0">
              <a:buNone/>
              <a:defRPr sz="6299" b="1"/>
            </a:lvl6pPr>
            <a:lvl7pPr marL="10799978" indent="0">
              <a:buNone/>
              <a:defRPr sz="6299" b="1"/>
            </a:lvl7pPr>
            <a:lvl8pPr marL="12599975" indent="0">
              <a:buNone/>
              <a:defRPr sz="6299" b="1"/>
            </a:lvl8pPr>
            <a:lvl9pPr marL="14399971" indent="0">
              <a:buNone/>
              <a:defRPr sz="6299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224869" y="10520155"/>
            <a:ext cx="15304578" cy="15473564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44E73-07AC-4057-BD7B-45C6794FCFB0}" type="datetimeFigureOut">
              <a:rPr lang="pt-BR" smtClean="0"/>
              <a:t>02/11/2017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E94B0-2AD0-4567-BA2F-E92D67677B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854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44E73-07AC-4057-BD7B-45C6794FCFB0}" type="datetimeFigureOut">
              <a:rPr lang="pt-BR" smtClean="0"/>
              <a:t>02/11/2017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E94B0-2AD0-4567-BA2F-E92D67677B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9468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44E73-07AC-4057-BD7B-45C6794FCFB0}" type="datetimeFigureOut">
              <a:rPr lang="pt-BR" smtClean="0"/>
              <a:t>02/11/2017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E94B0-2AD0-4567-BA2F-E92D67677B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3508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9671" y="1920028"/>
            <a:ext cx="11610853" cy="6720099"/>
          </a:xfrm>
        </p:spPr>
        <p:txBody>
          <a:bodyPr anchor="b"/>
          <a:lstStyle>
            <a:lvl1pPr>
              <a:defRPr sz="1259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04578" y="4146734"/>
            <a:ext cx="18224867" cy="20466969"/>
          </a:xfrm>
        </p:spPr>
        <p:txBody>
          <a:bodyPr/>
          <a:lstStyle>
            <a:lvl1pPr>
              <a:defRPr sz="12598"/>
            </a:lvl1pPr>
            <a:lvl2pPr>
              <a:defRPr sz="11024"/>
            </a:lvl2pPr>
            <a:lvl3pPr>
              <a:defRPr sz="9449"/>
            </a:lvl3pPr>
            <a:lvl4pPr>
              <a:defRPr sz="7874"/>
            </a:lvl4pPr>
            <a:lvl5pPr>
              <a:defRPr sz="7874"/>
            </a:lvl5pPr>
            <a:lvl6pPr>
              <a:defRPr sz="7874"/>
            </a:lvl6pPr>
            <a:lvl7pPr>
              <a:defRPr sz="7874"/>
            </a:lvl7pPr>
            <a:lvl8pPr>
              <a:defRPr sz="7874"/>
            </a:lvl8pPr>
            <a:lvl9pPr>
              <a:defRPr sz="7874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79671" y="8640127"/>
            <a:ext cx="11610853" cy="16006905"/>
          </a:xfrm>
        </p:spPr>
        <p:txBody>
          <a:bodyPr/>
          <a:lstStyle>
            <a:lvl1pPr marL="0" indent="0">
              <a:buNone/>
              <a:defRPr sz="6299"/>
            </a:lvl1pPr>
            <a:lvl2pPr marL="1799996" indent="0">
              <a:buNone/>
              <a:defRPr sz="5512"/>
            </a:lvl2pPr>
            <a:lvl3pPr marL="3599993" indent="0">
              <a:buNone/>
              <a:defRPr sz="4724"/>
            </a:lvl3pPr>
            <a:lvl4pPr marL="5399989" indent="0">
              <a:buNone/>
              <a:defRPr sz="3937"/>
            </a:lvl4pPr>
            <a:lvl5pPr marL="7199986" indent="0">
              <a:buNone/>
              <a:defRPr sz="3937"/>
            </a:lvl5pPr>
            <a:lvl6pPr marL="8999982" indent="0">
              <a:buNone/>
              <a:defRPr sz="3937"/>
            </a:lvl6pPr>
            <a:lvl7pPr marL="10799978" indent="0">
              <a:buNone/>
              <a:defRPr sz="3937"/>
            </a:lvl7pPr>
            <a:lvl8pPr marL="12599975" indent="0">
              <a:buNone/>
              <a:defRPr sz="3937"/>
            </a:lvl8pPr>
            <a:lvl9pPr marL="14399971" indent="0">
              <a:buNone/>
              <a:defRPr sz="3937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44E73-07AC-4057-BD7B-45C6794FCFB0}" type="datetimeFigureOut">
              <a:rPr lang="pt-BR" smtClean="0"/>
              <a:t>02/11/2017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E94B0-2AD0-4567-BA2F-E92D67677B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2052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9671" y="1920028"/>
            <a:ext cx="11610853" cy="6720099"/>
          </a:xfrm>
        </p:spPr>
        <p:txBody>
          <a:bodyPr anchor="b"/>
          <a:lstStyle>
            <a:lvl1pPr>
              <a:defRPr sz="1259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04578" y="4146734"/>
            <a:ext cx="18224867" cy="20466969"/>
          </a:xfrm>
        </p:spPr>
        <p:txBody>
          <a:bodyPr anchor="t"/>
          <a:lstStyle>
            <a:lvl1pPr marL="0" indent="0">
              <a:buNone/>
              <a:defRPr sz="12598"/>
            </a:lvl1pPr>
            <a:lvl2pPr marL="1799996" indent="0">
              <a:buNone/>
              <a:defRPr sz="11024"/>
            </a:lvl2pPr>
            <a:lvl3pPr marL="3599993" indent="0">
              <a:buNone/>
              <a:defRPr sz="9449"/>
            </a:lvl3pPr>
            <a:lvl4pPr marL="5399989" indent="0">
              <a:buNone/>
              <a:defRPr sz="7874"/>
            </a:lvl4pPr>
            <a:lvl5pPr marL="7199986" indent="0">
              <a:buNone/>
              <a:defRPr sz="7874"/>
            </a:lvl5pPr>
            <a:lvl6pPr marL="8999982" indent="0">
              <a:buNone/>
              <a:defRPr sz="7874"/>
            </a:lvl6pPr>
            <a:lvl7pPr marL="10799978" indent="0">
              <a:buNone/>
              <a:defRPr sz="7874"/>
            </a:lvl7pPr>
            <a:lvl8pPr marL="12599975" indent="0">
              <a:buNone/>
              <a:defRPr sz="7874"/>
            </a:lvl8pPr>
            <a:lvl9pPr marL="14399971" indent="0">
              <a:buNone/>
              <a:defRPr sz="7874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79671" y="8640127"/>
            <a:ext cx="11610853" cy="16006905"/>
          </a:xfrm>
        </p:spPr>
        <p:txBody>
          <a:bodyPr/>
          <a:lstStyle>
            <a:lvl1pPr marL="0" indent="0">
              <a:buNone/>
              <a:defRPr sz="6299"/>
            </a:lvl1pPr>
            <a:lvl2pPr marL="1799996" indent="0">
              <a:buNone/>
              <a:defRPr sz="5512"/>
            </a:lvl2pPr>
            <a:lvl3pPr marL="3599993" indent="0">
              <a:buNone/>
              <a:defRPr sz="4724"/>
            </a:lvl3pPr>
            <a:lvl4pPr marL="5399989" indent="0">
              <a:buNone/>
              <a:defRPr sz="3937"/>
            </a:lvl4pPr>
            <a:lvl5pPr marL="7199986" indent="0">
              <a:buNone/>
              <a:defRPr sz="3937"/>
            </a:lvl5pPr>
            <a:lvl6pPr marL="8999982" indent="0">
              <a:buNone/>
              <a:defRPr sz="3937"/>
            </a:lvl6pPr>
            <a:lvl7pPr marL="10799978" indent="0">
              <a:buNone/>
              <a:defRPr sz="3937"/>
            </a:lvl7pPr>
            <a:lvl8pPr marL="12599975" indent="0">
              <a:buNone/>
              <a:defRPr sz="3937"/>
            </a:lvl8pPr>
            <a:lvl9pPr marL="14399971" indent="0">
              <a:buNone/>
              <a:defRPr sz="3937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44E73-07AC-4057-BD7B-45C6794FCFB0}" type="datetimeFigureOut">
              <a:rPr lang="pt-BR" smtClean="0"/>
              <a:t>02/11/2017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E94B0-2AD0-4567-BA2F-E92D67677B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4791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74982" y="1533362"/>
            <a:ext cx="31049774" cy="55667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4982" y="7666780"/>
            <a:ext cx="31049774" cy="182736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74982" y="26693734"/>
            <a:ext cx="8099941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72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44E73-07AC-4057-BD7B-45C6794FCFB0}" type="datetimeFigureOut">
              <a:rPr lang="pt-BR" smtClean="0"/>
              <a:t>02/11/2017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24913" y="26693734"/>
            <a:ext cx="12149912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72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424815" y="26693734"/>
            <a:ext cx="8099941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72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CE94B0-2AD0-4567-BA2F-E92D67677B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4870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l" defTabSz="3599993" rtl="0" eaLnBrk="1" latinLnBrk="0" hangingPunct="1">
        <a:lnSpc>
          <a:spcPct val="90000"/>
        </a:lnSpc>
        <a:spcBef>
          <a:spcPct val="0"/>
        </a:spcBef>
        <a:buNone/>
        <a:defRPr sz="1732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99998" indent="-899998" algn="l" defTabSz="3599993" rtl="0" eaLnBrk="1" latinLnBrk="0" hangingPunct="1">
        <a:lnSpc>
          <a:spcPct val="90000"/>
        </a:lnSpc>
        <a:spcBef>
          <a:spcPts val="3937"/>
        </a:spcBef>
        <a:buFont typeface="Arial" panose="020B0604020202020204" pitchFamily="34" charset="0"/>
        <a:buChar char="•"/>
        <a:defRPr sz="11024" kern="1200">
          <a:solidFill>
            <a:schemeClr val="tx1"/>
          </a:solidFill>
          <a:latin typeface="+mn-lt"/>
          <a:ea typeface="+mn-ea"/>
          <a:cs typeface="+mn-cs"/>
        </a:defRPr>
      </a:lvl1pPr>
      <a:lvl2pPr marL="2699995" indent="-899998" algn="l" defTabSz="3599993" rtl="0" eaLnBrk="1" latinLnBrk="0" hangingPunct="1">
        <a:lnSpc>
          <a:spcPct val="90000"/>
        </a:lnSpc>
        <a:spcBef>
          <a:spcPts val="1968"/>
        </a:spcBef>
        <a:buFont typeface="Arial" panose="020B0604020202020204" pitchFamily="34" charset="0"/>
        <a:buChar char="•"/>
        <a:defRPr sz="9449" kern="1200">
          <a:solidFill>
            <a:schemeClr val="tx1"/>
          </a:solidFill>
          <a:latin typeface="+mn-lt"/>
          <a:ea typeface="+mn-ea"/>
          <a:cs typeface="+mn-cs"/>
        </a:defRPr>
      </a:lvl2pPr>
      <a:lvl3pPr marL="4499991" indent="-899998" algn="l" defTabSz="3599993" rtl="0" eaLnBrk="1" latinLnBrk="0" hangingPunct="1">
        <a:lnSpc>
          <a:spcPct val="90000"/>
        </a:lnSpc>
        <a:spcBef>
          <a:spcPts val="1968"/>
        </a:spcBef>
        <a:buFont typeface="Arial" panose="020B0604020202020204" pitchFamily="34" charset="0"/>
        <a:buChar char="•"/>
        <a:defRPr sz="7874" kern="1200">
          <a:solidFill>
            <a:schemeClr val="tx1"/>
          </a:solidFill>
          <a:latin typeface="+mn-lt"/>
          <a:ea typeface="+mn-ea"/>
          <a:cs typeface="+mn-cs"/>
        </a:defRPr>
      </a:lvl3pPr>
      <a:lvl4pPr marL="6299987" indent="-899998" algn="l" defTabSz="3599993" rtl="0" eaLnBrk="1" latinLnBrk="0" hangingPunct="1">
        <a:lnSpc>
          <a:spcPct val="90000"/>
        </a:lnSpc>
        <a:spcBef>
          <a:spcPts val="1968"/>
        </a:spcBef>
        <a:buFont typeface="Arial" panose="020B0604020202020204" pitchFamily="34" charset="0"/>
        <a:buChar char="•"/>
        <a:defRPr sz="7087" kern="1200">
          <a:solidFill>
            <a:schemeClr val="tx1"/>
          </a:solidFill>
          <a:latin typeface="+mn-lt"/>
          <a:ea typeface="+mn-ea"/>
          <a:cs typeface="+mn-cs"/>
        </a:defRPr>
      </a:lvl4pPr>
      <a:lvl5pPr marL="8099984" indent="-899998" algn="l" defTabSz="3599993" rtl="0" eaLnBrk="1" latinLnBrk="0" hangingPunct="1">
        <a:lnSpc>
          <a:spcPct val="90000"/>
        </a:lnSpc>
        <a:spcBef>
          <a:spcPts val="1968"/>
        </a:spcBef>
        <a:buFont typeface="Arial" panose="020B0604020202020204" pitchFamily="34" charset="0"/>
        <a:buChar char="•"/>
        <a:defRPr sz="7087" kern="1200">
          <a:solidFill>
            <a:schemeClr val="tx1"/>
          </a:solidFill>
          <a:latin typeface="+mn-lt"/>
          <a:ea typeface="+mn-ea"/>
          <a:cs typeface="+mn-cs"/>
        </a:defRPr>
      </a:lvl5pPr>
      <a:lvl6pPr marL="9899980" indent="-899998" algn="l" defTabSz="3599993" rtl="0" eaLnBrk="1" latinLnBrk="0" hangingPunct="1">
        <a:lnSpc>
          <a:spcPct val="90000"/>
        </a:lnSpc>
        <a:spcBef>
          <a:spcPts val="1968"/>
        </a:spcBef>
        <a:buFont typeface="Arial" panose="020B0604020202020204" pitchFamily="34" charset="0"/>
        <a:buChar char="•"/>
        <a:defRPr sz="7087" kern="1200">
          <a:solidFill>
            <a:schemeClr val="tx1"/>
          </a:solidFill>
          <a:latin typeface="+mn-lt"/>
          <a:ea typeface="+mn-ea"/>
          <a:cs typeface="+mn-cs"/>
        </a:defRPr>
      </a:lvl6pPr>
      <a:lvl7pPr marL="11699977" indent="-899998" algn="l" defTabSz="3599993" rtl="0" eaLnBrk="1" latinLnBrk="0" hangingPunct="1">
        <a:lnSpc>
          <a:spcPct val="90000"/>
        </a:lnSpc>
        <a:spcBef>
          <a:spcPts val="1968"/>
        </a:spcBef>
        <a:buFont typeface="Arial" panose="020B0604020202020204" pitchFamily="34" charset="0"/>
        <a:buChar char="•"/>
        <a:defRPr sz="7087" kern="1200">
          <a:solidFill>
            <a:schemeClr val="tx1"/>
          </a:solidFill>
          <a:latin typeface="+mn-lt"/>
          <a:ea typeface="+mn-ea"/>
          <a:cs typeface="+mn-cs"/>
        </a:defRPr>
      </a:lvl7pPr>
      <a:lvl8pPr marL="13499973" indent="-899998" algn="l" defTabSz="3599993" rtl="0" eaLnBrk="1" latinLnBrk="0" hangingPunct="1">
        <a:lnSpc>
          <a:spcPct val="90000"/>
        </a:lnSpc>
        <a:spcBef>
          <a:spcPts val="1968"/>
        </a:spcBef>
        <a:buFont typeface="Arial" panose="020B0604020202020204" pitchFamily="34" charset="0"/>
        <a:buChar char="•"/>
        <a:defRPr sz="7087" kern="1200">
          <a:solidFill>
            <a:schemeClr val="tx1"/>
          </a:solidFill>
          <a:latin typeface="+mn-lt"/>
          <a:ea typeface="+mn-ea"/>
          <a:cs typeface="+mn-cs"/>
        </a:defRPr>
      </a:lvl8pPr>
      <a:lvl9pPr marL="15299969" indent="-899998" algn="l" defTabSz="3599993" rtl="0" eaLnBrk="1" latinLnBrk="0" hangingPunct="1">
        <a:lnSpc>
          <a:spcPct val="90000"/>
        </a:lnSpc>
        <a:spcBef>
          <a:spcPts val="1968"/>
        </a:spcBef>
        <a:buFont typeface="Arial" panose="020B0604020202020204" pitchFamily="34" charset="0"/>
        <a:buChar char="•"/>
        <a:defRPr sz="708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599993" rtl="0" eaLnBrk="1" latinLnBrk="0" hangingPunct="1">
        <a:defRPr sz="7087" kern="1200">
          <a:solidFill>
            <a:schemeClr val="tx1"/>
          </a:solidFill>
          <a:latin typeface="+mn-lt"/>
          <a:ea typeface="+mn-ea"/>
          <a:cs typeface="+mn-cs"/>
        </a:defRPr>
      </a:lvl1pPr>
      <a:lvl2pPr marL="1799996" algn="l" defTabSz="3599993" rtl="0" eaLnBrk="1" latinLnBrk="0" hangingPunct="1">
        <a:defRPr sz="7087" kern="1200">
          <a:solidFill>
            <a:schemeClr val="tx1"/>
          </a:solidFill>
          <a:latin typeface="+mn-lt"/>
          <a:ea typeface="+mn-ea"/>
          <a:cs typeface="+mn-cs"/>
        </a:defRPr>
      </a:lvl2pPr>
      <a:lvl3pPr marL="3599993" algn="l" defTabSz="3599993" rtl="0" eaLnBrk="1" latinLnBrk="0" hangingPunct="1">
        <a:defRPr sz="7087" kern="1200">
          <a:solidFill>
            <a:schemeClr val="tx1"/>
          </a:solidFill>
          <a:latin typeface="+mn-lt"/>
          <a:ea typeface="+mn-ea"/>
          <a:cs typeface="+mn-cs"/>
        </a:defRPr>
      </a:lvl3pPr>
      <a:lvl4pPr marL="5399989" algn="l" defTabSz="3599993" rtl="0" eaLnBrk="1" latinLnBrk="0" hangingPunct="1">
        <a:defRPr sz="7087" kern="1200">
          <a:solidFill>
            <a:schemeClr val="tx1"/>
          </a:solidFill>
          <a:latin typeface="+mn-lt"/>
          <a:ea typeface="+mn-ea"/>
          <a:cs typeface="+mn-cs"/>
        </a:defRPr>
      </a:lvl4pPr>
      <a:lvl5pPr marL="7199986" algn="l" defTabSz="3599993" rtl="0" eaLnBrk="1" latinLnBrk="0" hangingPunct="1">
        <a:defRPr sz="7087" kern="1200">
          <a:solidFill>
            <a:schemeClr val="tx1"/>
          </a:solidFill>
          <a:latin typeface="+mn-lt"/>
          <a:ea typeface="+mn-ea"/>
          <a:cs typeface="+mn-cs"/>
        </a:defRPr>
      </a:lvl5pPr>
      <a:lvl6pPr marL="8999982" algn="l" defTabSz="3599993" rtl="0" eaLnBrk="1" latinLnBrk="0" hangingPunct="1">
        <a:defRPr sz="7087" kern="1200">
          <a:solidFill>
            <a:schemeClr val="tx1"/>
          </a:solidFill>
          <a:latin typeface="+mn-lt"/>
          <a:ea typeface="+mn-ea"/>
          <a:cs typeface="+mn-cs"/>
        </a:defRPr>
      </a:lvl6pPr>
      <a:lvl7pPr marL="10799978" algn="l" defTabSz="3599993" rtl="0" eaLnBrk="1" latinLnBrk="0" hangingPunct="1">
        <a:defRPr sz="7087" kern="1200">
          <a:solidFill>
            <a:schemeClr val="tx1"/>
          </a:solidFill>
          <a:latin typeface="+mn-lt"/>
          <a:ea typeface="+mn-ea"/>
          <a:cs typeface="+mn-cs"/>
        </a:defRPr>
      </a:lvl7pPr>
      <a:lvl8pPr marL="12599975" algn="l" defTabSz="3599993" rtl="0" eaLnBrk="1" latinLnBrk="0" hangingPunct="1">
        <a:defRPr sz="7087" kern="1200">
          <a:solidFill>
            <a:schemeClr val="tx1"/>
          </a:solidFill>
          <a:latin typeface="+mn-lt"/>
          <a:ea typeface="+mn-ea"/>
          <a:cs typeface="+mn-cs"/>
        </a:defRPr>
      </a:lvl8pPr>
      <a:lvl9pPr marL="14399971" algn="l" defTabSz="3599993" rtl="0" eaLnBrk="1" latinLnBrk="0" hangingPunct="1">
        <a:defRPr sz="708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1487264" y="3963654"/>
            <a:ext cx="15821878" cy="22582287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>
            <a:noAutofit/>
          </a:bodyPr>
          <a:lstStyle/>
          <a:p>
            <a:pPr algn="ctr"/>
            <a:r>
              <a:rPr lang="pt-BR" sz="6450" b="1" dirty="0" err="1">
                <a:latin typeface="Arial" panose="020B0604020202020204" pitchFamily="34" charset="0"/>
                <a:cs typeface="Arial" panose="020B0604020202020204" pitchFamily="34" charset="0"/>
              </a:rPr>
              <a:t>Objectives</a:t>
            </a:r>
            <a:endParaRPr lang="pt-BR" sz="645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645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pt-BR" sz="5250" dirty="0" err="1"/>
              <a:t>Lorem</a:t>
            </a:r>
            <a:r>
              <a:rPr lang="pt-BR" sz="5250" dirty="0"/>
              <a:t> ipsum </a:t>
            </a:r>
            <a:r>
              <a:rPr lang="pt-BR" sz="5250" dirty="0" err="1"/>
              <a:t>dolor</a:t>
            </a:r>
            <a:r>
              <a:rPr lang="pt-BR" sz="5250" dirty="0"/>
              <a:t> </a:t>
            </a:r>
            <a:r>
              <a:rPr lang="pt-BR" sz="5250" dirty="0" err="1"/>
              <a:t>sit</a:t>
            </a:r>
            <a:r>
              <a:rPr lang="pt-BR" sz="5250" dirty="0"/>
              <a:t> </a:t>
            </a:r>
            <a:r>
              <a:rPr lang="pt-BR" sz="5250" dirty="0" err="1"/>
              <a:t>amet</a:t>
            </a:r>
            <a:r>
              <a:rPr lang="pt-BR" sz="5250" dirty="0"/>
              <a:t>, </a:t>
            </a:r>
            <a:r>
              <a:rPr lang="pt-BR" sz="5250" dirty="0" err="1"/>
              <a:t>consectetur</a:t>
            </a:r>
            <a:r>
              <a:rPr lang="pt-BR" sz="5250" dirty="0"/>
              <a:t> </a:t>
            </a:r>
            <a:r>
              <a:rPr lang="pt-BR" sz="5250" dirty="0" err="1"/>
              <a:t>adipiscing</a:t>
            </a:r>
            <a:r>
              <a:rPr lang="pt-BR" sz="5250" dirty="0"/>
              <a:t> </a:t>
            </a:r>
            <a:r>
              <a:rPr lang="pt-BR" sz="5250" dirty="0" err="1"/>
              <a:t>elit</a:t>
            </a:r>
            <a:endParaRPr lang="pt-BR" sz="5250" dirty="0"/>
          </a:p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pt-BR" sz="5250" dirty="0" err="1">
                <a:cs typeface="Arial" panose="020B0604020202020204" pitchFamily="34" charset="0"/>
              </a:rPr>
              <a:t>Sed</a:t>
            </a:r>
            <a:r>
              <a:rPr lang="pt-BR" sz="5250" dirty="0">
                <a:cs typeface="Arial" panose="020B0604020202020204" pitchFamily="34" charset="0"/>
              </a:rPr>
              <a:t> </a:t>
            </a:r>
            <a:r>
              <a:rPr lang="pt-BR" sz="5250" dirty="0" err="1">
                <a:cs typeface="Arial" panose="020B0604020202020204" pitchFamily="34" charset="0"/>
              </a:rPr>
              <a:t>fermentum</a:t>
            </a:r>
            <a:r>
              <a:rPr lang="pt-BR" sz="5250" dirty="0">
                <a:cs typeface="Arial" panose="020B0604020202020204" pitchFamily="34" charset="0"/>
              </a:rPr>
              <a:t>, </a:t>
            </a:r>
            <a:r>
              <a:rPr lang="pt-BR" sz="5250" dirty="0" err="1">
                <a:cs typeface="Arial" panose="020B0604020202020204" pitchFamily="34" charset="0"/>
              </a:rPr>
              <a:t>risus</a:t>
            </a:r>
            <a:r>
              <a:rPr lang="pt-BR" sz="5250" dirty="0">
                <a:cs typeface="Arial" panose="020B0604020202020204" pitchFamily="34" charset="0"/>
              </a:rPr>
              <a:t> id </a:t>
            </a:r>
            <a:r>
              <a:rPr lang="pt-BR" sz="5250" dirty="0" err="1">
                <a:cs typeface="Arial" panose="020B0604020202020204" pitchFamily="34" charset="0"/>
              </a:rPr>
              <a:t>hendrerit</a:t>
            </a:r>
            <a:r>
              <a:rPr lang="pt-BR" sz="5250" dirty="0">
                <a:cs typeface="Arial" panose="020B0604020202020204" pitchFamily="34" charset="0"/>
              </a:rPr>
              <a:t> </a:t>
            </a:r>
            <a:r>
              <a:rPr lang="pt-BR" sz="5250" dirty="0" err="1">
                <a:cs typeface="Arial" panose="020B0604020202020204" pitchFamily="34" charset="0"/>
              </a:rPr>
              <a:t>auctor</a:t>
            </a:r>
            <a:r>
              <a:rPr lang="pt-BR" sz="5250" dirty="0">
                <a:cs typeface="Arial" panose="020B0604020202020204" pitchFamily="34" charset="0"/>
              </a:rPr>
              <a:t>, </a:t>
            </a:r>
            <a:r>
              <a:rPr lang="pt-BR" sz="5250" dirty="0" err="1">
                <a:cs typeface="Arial" panose="020B0604020202020204" pitchFamily="34" charset="0"/>
              </a:rPr>
              <a:t>risus</a:t>
            </a:r>
            <a:r>
              <a:rPr lang="pt-BR" sz="5250" dirty="0">
                <a:cs typeface="Arial" panose="020B0604020202020204" pitchFamily="34" charset="0"/>
              </a:rPr>
              <a:t> </a:t>
            </a:r>
            <a:r>
              <a:rPr lang="pt-BR" sz="5250" dirty="0" err="1">
                <a:cs typeface="Arial" panose="020B0604020202020204" pitchFamily="34" charset="0"/>
              </a:rPr>
              <a:t>lorem</a:t>
            </a:r>
            <a:r>
              <a:rPr lang="pt-BR" sz="5250" dirty="0">
                <a:cs typeface="Arial" panose="020B0604020202020204" pitchFamily="34" charset="0"/>
              </a:rPr>
              <a:t> </a:t>
            </a:r>
            <a:r>
              <a:rPr lang="pt-BR" sz="5250" dirty="0" err="1">
                <a:cs typeface="Arial" panose="020B0604020202020204" pitchFamily="34" charset="0"/>
              </a:rPr>
              <a:t>scelerisque</a:t>
            </a:r>
            <a:r>
              <a:rPr lang="pt-BR" sz="5250" dirty="0">
                <a:cs typeface="Arial" panose="020B0604020202020204" pitchFamily="34" charset="0"/>
              </a:rPr>
              <a:t> libero, in </a:t>
            </a:r>
            <a:r>
              <a:rPr lang="pt-BR" sz="5250" dirty="0" err="1">
                <a:cs typeface="Arial" panose="020B0604020202020204" pitchFamily="34" charset="0"/>
              </a:rPr>
              <a:t>scelerisque</a:t>
            </a:r>
            <a:r>
              <a:rPr lang="pt-BR" sz="5250" dirty="0">
                <a:cs typeface="Arial" panose="020B0604020202020204" pitchFamily="34" charset="0"/>
              </a:rPr>
              <a:t> ipsum </a:t>
            </a:r>
            <a:r>
              <a:rPr lang="pt-BR" sz="5250" dirty="0" err="1">
                <a:cs typeface="Arial" panose="020B0604020202020204" pitchFamily="34" charset="0"/>
              </a:rPr>
              <a:t>mauris</a:t>
            </a:r>
            <a:r>
              <a:rPr lang="pt-BR" sz="5250" dirty="0">
                <a:cs typeface="Arial" panose="020B0604020202020204" pitchFamily="34" charset="0"/>
              </a:rPr>
              <a:t> eu est.</a:t>
            </a:r>
          </a:p>
          <a:p>
            <a:pPr algn="just"/>
            <a:endParaRPr lang="pt-BR" sz="645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645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pt-BR" sz="645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System Overview</a:t>
            </a:r>
          </a:p>
          <a:p>
            <a:pPr lvl="0" algn="ctr"/>
            <a:endParaRPr lang="pt-BR" sz="645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pt-BR" sz="5250" dirty="0" err="1">
                <a:solidFill>
                  <a:prstClr val="black"/>
                </a:solidFill>
              </a:rPr>
              <a:t>Lorem</a:t>
            </a:r>
            <a:r>
              <a:rPr lang="pt-BR" sz="5250" dirty="0">
                <a:solidFill>
                  <a:prstClr val="black"/>
                </a:solidFill>
              </a:rPr>
              <a:t> ipsum </a:t>
            </a:r>
            <a:r>
              <a:rPr lang="pt-BR" sz="5250" dirty="0" err="1">
                <a:solidFill>
                  <a:prstClr val="black"/>
                </a:solidFill>
              </a:rPr>
              <a:t>dolor</a:t>
            </a:r>
            <a:r>
              <a:rPr lang="pt-BR" sz="5250" dirty="0">
                <a:solidFill>
                  <a:prstClr val="black"/>
                </a:solidFill>
              </a:rPr>
              <a:t> </a:t>
            </a:r>
            <a:r>
              <a:rPr lang="pt-BR" sz="5250" dirty="0" err="1">
                <a:solidFill>
                  <a:prstClr val="black"/>
                </a:solidFill>
              </a:rPr>
              <a:t>sit</a:t>
            </a:r>
            <a:r>
              <a:rPr lang="pt-BR" sz="5250" dirty="0">
                <a:solidFill>
                  <a:prstClr val="black"/>
                </a:solidFill>
              </a:rPr>
              <a:t> </a:t>
            </a:r>
            <a:r>
              <a:rPr lang="pt-BR" sz="5250" dirty="0" err="1">
                <a:solidFill>
                  <a:prstClr val="black"/>
                </a:solidFill>
              </a:rPr>
              <a:t>amet</a:t>
            </a:r>
            <a:r>
              <a:rPr lang="pt-BR" sz="5250" dirty="0">
                <a:solidFill>
                  <a:prstClr val="black"/>
                </a:solidFill>
              </a:rPr>
              <a:t>, </a:t>
            </a:r>
            <a:r>
              <a:rPr lang="pt-BR" sz="5250" dirty="0" err="1">
                <a:solidFill>
                  <a:prstClr val="black"/>
                </a:solidFill>
              </a:rPr>
              <a:t>consectetur</a:t>
            </a:r>
            <a:r>
              <a:rPr lang="pt-BR" sz="5250" dirty="0">
                <a:solidFill>
                  <a:prstClr val="black"/>
                </a:solidFill>
              </a:rPr>
              <a:t> </a:t>
            </a:r>
            <a:r>
              <a:rPr lang="pt-BR" sz="5250" dirty="0" err="1">
                <a:solidFill>
                  <a:prstClr val="black"/>
                </a:solidFill>
              </a:rPr>
              <a:t>adipiscing</a:t>
            </a:r>
            <a:r>
              <a:rPr lang="pt-BR" sz="5250" dirty="0">
                <a:solidFill>
                  <a:prstClr val="black"/>
                </a:solidFill>
              </a:rPr>
              <a:t> </a:t>
            </a:r>
            <a:r>
              <a:rPr lang="pt-BR" sz="5250" dirty="0" err="1">
                <a:solidFill>
                  <a:prstClr val="black"/>
                </a:solidFill>
              </a:rPr>
              <a:t>elit</a:t>
            </a:r>
            <a:endParaRPr lang="pt-BR" sz="5250" dirty="0">
              <a:solidFill>
                <a:prstClr val="black"/>
              </a:solidFill>
            </a:endParaRPr>
          </a:p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pt-BR" sz="5250" dirty="0" err="1">
                <a:solidFill>
                  <a:prstClr val="black"/>
                </a:solidFill>
                <a:cs typeface="Arial" panose="020B0604020202020204" pitchFamily="34" charset="0"/>
              </a:rPr>
              <a:t>Sed</a:t>
            </a:r>
            <a:r>
              <a:rPr lang="pt-BR" sz="5250" dirty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r>
              <a:rPr lang="pt-BR" sz="5250" dirty="0" err="1">
                <a:solidFill>
                  <a:prstClr val="black"/>
                </a:solidFill>
                <a:cs typeface="Arial" panose="020B0604020202020204" pitchFamily="34" charset="0"/>
              </a:rPr>
              <a:t>fermentum</a:t>
            </a:r>
            <a:r>
              <a:rPr lang="pt-BR" sz="5250" dirty="0">
                <a:solidFill>
                  <a:prstClr val="black"/>
                </a:solidFill>
                <a:cs typeface="Arial" panose="020B0604020202020204" pitchFamily="34" charset="0"/>
              </a:rPr>
              <a:t>, </a:t>
            </a:r>
            <a:r>
              <a:rPr lang="pt-BR" sz="5250" dirty="0" err="1">
                <a:solidFill>
                  <a:prstClr val="black"/>
                </a:solidFill>
                <a:cs typeface="Arial" panose="020B0604020202020204" pitchFamily="34" charset="0"/>
              </a:rPr>
              <a:t>risus</a:t>
            </a:r>
            <a:r>
              <a:rPr lang="pt-BR" sz="5250" dirty="0">
                <a:solidFill>
                  <a:prstClr val="black"/>
                </a:solidFill>
                <a:cs typeface="Arial" panose="020B0604020202020204" pitchFamily="34" charset="0"/>
              </a:rPr>
              <a:t> id </a:t>
            </a:r>
            <a:r>
              <a:rPr lang="pt-BR" sz="5250" dirty="0" err="1">
                <a:solidFill>
                  <a:prstClr val="black"/>
                </a:solidFill>
                <a:cs typeface="Arial" panose="020B0604020202020204" pitchFamily="34" charset="0"/>
              </a:rPr>
              <a:t>hendrerit</a:t>
            </a:r>
            <a:r>
              <a:rPr lang="pt-BR" sz="5250" dirty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r>
              <a:rPr lang="pt-BR" sz="5250" dirty="0" err="1">
                <a:solidFill>
                  <a:prstClr val="black"/>
                </a:solidFill>
                <a:cs typeface="Arial" panose="020B0604020202020204" pitchFamily="34" charset="0"/>
              </a:rPr>
              <a:t>auctor</a:t>
            </a:r>
            <a:r>
              <a:rPr lang="pt-BR" sz="5250" dirty="0">
                <a:solidFill>
                  <a:prstClr val="black"/>
                </a:solidFill>
                <a:cs typeface="Arial" panose="020B0604020202020204" pitchFamily="34" charset="0"/>
              </a:rPr>
              <a:t>, </a:t>
            </a:r>
            <a:r>
              <a:rPr lang="pt-BR" sz="5250" dirty="0" err="1">
                <a:solidFill>
                  <a:prstClr val="black"/>
                </a:solidFill>
                <a:cs typeface="Arial" panose="020B0604020202020204" pitchFamily="34" charset="0"/>
              </a:rPr>
              <a:t>risus</a:t>
            </a:r>
            <a:r>
              <a:rPr lang="pt-BR" sz="5250" dirty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r>
              <a:rPr lang="pt-BR" sz="5250" dirty="0" err="1">
                <a:solidFill>
                  <a:prstClr val="black"/>
                </a:solidFill>
                <a:cs typeface="Arial" panose="020B0604020202020204" pitchFamily="34" charset="0"/>
              </a:rPr>
              <a:t>lorem</a:t>
            </a:r>
            <a:r>
              <a:rPr lang="pt-BR" sz="5250" dirty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r>
              <a:rPr lang="pt-BR" sz="5250" dirty="0" err="1">
                <a:solidFill>
                  <a:prstClr val="black"/>
                </a:solidFill>
                <a:cs typeface="Arial" panose="020B0604020202020204" pitchFamily="34" charset="0"/>
              </a:rPr>
              <a:t>scelerisque</a:t>
            </a:r>
            <a:r>
              <a:rPr lang="pt-BR" sz="5250" dirty="0">
                <a:solidFill>
                  <a:prstClr val="black"/>
                </a:solidFill>
                <a:cs typeface="Arial" panose="020B0604020202020204" pitchFamily="34" charset="0"/>
              </a:rPr>
              <a:t> libero, in </a:t>
            </a:r>
            <a:r>
              <a:rPr lang="pt-BR" sz="5250" dirty="0" err="1">
                <a:solidFill>
                  <a:prstClr val="black"/>
                </a:solidFill>
                <a:cs typeface="Arial" panose="020B0604020202020204" pitchFamily="34" charset="0"/>
              </a:rPr>
              <a:t>scelerisque</a:t>
            </a:r>
            <a:r>
              <a:rPr lang="pt-BR" sz="5250" dirty="0">
                <a:solidFill>
                  <a:prstClr val="black"/>
                </a:solidFill>
                <a:cs typeface="Arial" panose="020B0604020202020204" pitchFamily="34" charset="0"/>
              </a:rPr>
              <a:t> ipsum </a:t>
            </a:r>
            <a:r>
              <a:rPr lang="pt-BR" sz="5250" dirty="0" err="1">
                <a:solidFill>
                  <a:prstClr val="black"/>
                </a:solidFill>
                <a:cs typeface="Arial" panose="020B0604020202020204" pitchFamily="34" charset="0"/>
              </a:rPr>
              <a:t>mauris</a:t>
            </a:r>
            <a:r>
              <a:rPr lang="pt-BR" sz="5250" dirty="0">
                <a:solidFill>
                  <a:prstClr val="black"/>
                </a:solidFill>
                <a:cs typeface="Arial" panose="020B0604020202020204" pitchFamily="34" charset="0"/>
              </a:rPr>
              <a:t> eu est.</a:t>
            </a:r>
          </a:p>
          <a:p>
            <a:pPr algn="just"/>
            <a:endParaRPr lang="pt-BR" sz="645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17999870" y="4047944"/>
            <a:ext cx="16605710" cy="22497997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>
            <a:noAutofit/>
          </a:bodyPr>
          <a:lstStyle/>
          <a:p>
            <a:pPr algn="ctr"/>
            <a:r>
              <a:rPr lang="pt-BR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Implementation</a:t>
            </a:r>
            <a:endParaRPr lang="pt-BR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pt-BR" sz="5400" dirty="0" err="1"/>
              <a:t>Lorem</a:t>
            </a:r>
            <a:r>
              <a:rPr lang="pt-BR" sz="5400" dirty="0"/>
              <a:t> ipsum </a:t>
            </a:r>
            <a:r>
              <a:rPr lang="pt-BR" sz="5400" dirty="0" err="1"/>
              <a:t>dolor</a:t>
            </a:r>
            <a:r>
              <a:rPr lang="pt-BR" sz="5400" dirty="0"/>
              <a:t> </a:t>
            </a:r>
            <a:r>
              <a:rPr lang="pt-BR" sz="5400" dirty="0" err="1"/>
              <a:t>sit</a:t>
            </a:r>
            <a:r>
              <a:rPr lang="pt-BR" sz="5400" dirty="0"/>
              <a:t> </a:t>
            </a:r>
            <a:r>
              <a:rPr lang="pt-BR" sz="5400" dirty="0" err="1"/>
              <a:t>amet</a:t>
            </a:r>
            <a:r>
              <a:rPr lang="pt-BR" sz="5400" dirty="0"/>
              <a:t>, </a:t>
            </a:r>
            <a:r>
              <a:rPr lang="pt-BR" sz="5400" dirty="0" err="1"/>
              <a:t>consectetur</a:t>
            </a:r>
            <a:r>
              <a:rPr lang="pt-BR" sz="5400" dirty="0"/>
              <a:t> </a:t>
            </a:r>
            <a:r>
              <a:rPr lang="pt-BR" sz="5400" dirty="0" err="1"/>
              <a:t>adipiscing</a:t>
            </a:r>
            <a:r>
              <a:rPr lang="pt-BR" sz="5400" dirty="0"/>
              <a:t> </a:t>
            </a:r>
            <a:r>
              <a:rPr lang="pt-BR" sz="5400" dirty="0" err="1"/>
              <a:t>elit</a:t>
            </a:r>
            <a:endParaRPr lang="pt-BR" sz="5400" dirty="0"/>
          </a:p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pt-BR" sz="5400" dirty="0" err="1">
                <a:cs typeface="Arial" panose="020B0604020202020204" pitchFamily="34" charset="0"/>
              </a:rPr>
              <a:t>Sed</a:t>
            </a:r>
            <a:r>
              <a:rPr lang="pt-BR" sz="5400" dirty="0">
                <a:cs typeface="Arial" panose="020B0604020202020204" pitchFamily="34" charset="0"/>
              </a:rPr>
              <a:t> </a:t>
            </a:r>
            <a:r>
              <a:rPr lang="pt-BR" sz="5400" dirty="0" err="1">
                <a:cs typeface="Arial" panose="020B0604020202020204" pitchFamily="34" charset="0"/>
              </a:rPr>
              <a:t>fermentum</a:t>
            </a:r>
            <a:r>
              <a:rPr lang="pt-BR" sz="5400" dirty="0">
                <a:cs typeface="Arial" panose="020B0604020202020204" pitchFamily="34" charset="0"/>
              </a:rPr>
              <a:t>, </a:t>
            </a:r>
            <a:r>
              <a:rPr lang="pt-BR" sz="5400" dirty="0" err="1">
                <a:cs typeface="Arial" panose="020B0604020202020204" pitchFamily="34" charset="0"/>
              </a:rPr>
              <a:t>risus</a:t>
            </a:r>
            <a:r>
              <a:rPr lang="pt-BR" sz="5400" dirty="0">
                <a:cs typeface="Arial" panose="020B0604020202020204" pitchFamily="34" charset="0"/>
              </a:rPr>
              <a:t> id </a:t>
            </a:r>
            <a:r>
              <a:rPr lang="pt-BR" sz="5400" dirty="0" err="1">
                <a:cs typeface="Arial" panose="020B0604020202020204" pitchFamily="34" charset="0"/>
              </a:rPr>
              <a:t>hendrerit</a:t>
            </a:r>
            <a:r>
              <a:rPr lang="pt-BR" sz="5400" dirty="0">
                <a:cs typeface="Arial" panose="020B0604020202020204" pitchFamily="34" charset="0"/>
              </a:rPr>
              <a:t> </a:t>
            </a:r>
            <a:r>
              <a:rPr lang="pt-BR" sz="5400" dirty="0" err="1">
                <a:cs typeface="Arial" panose="020B0604020202020204" pitchFamily="34" charset="0"/>
              </a:rPr>
              <a:t>auctor</a:t>
            </a:r>
            <a:r>
              <a:rPr lang="pt-BR" sz="5400" dirty="0">
                <a:cs typeface="Arial" panose="020B0604020202020204" pitchFamily="34" charset="0"/>
              </a:rPr>
              <a:t>, </a:t>
            </a:r>
            <a:r>
              <a:rPr lang="pt-BR" sz="5400" dirty="0" err="1">
                <a:cs typeface="Arial" panose="020B0604020202020204" pitchFamily="34" charset="0"/>
              </a:rPr>
              <a:t>risus</a:t>
            </a:r>
            <a:r>
              <a:rPr lang="pt-BR" sz="5400" dirty="0">
                <a:cs typeface="Arial" panose="020B0604020202020204" pitchFamily="34" charset="0"/>
              </a:rPr>
              <a:t> </a:t>
            </a:r>
            <a:r>
              <a:rPr lang="pt-BR" sz="5400" dirty="0" err="1">
                <a:cs typeface="Arial" panose="020B0604020202020204" pitchFamily="34" charset="0"/>
              </a:rPr>
              <a:t>lorem</a:t>
            </a:r>
            <a:r>
              <a:rPr lang="pt-BR" sz="5400" dirty="0">
                <a:cs typeface="Arial" panose="020B0604020202020204" pitchFamily="34" charset="0"/>
              </a:rPr>
              <a:t> </a:t>
            </a:r>
            <a:r>
              <a:rPr lang="pt-BR" sz="5400" dirty="0" err="1">
                <a:cs typeface="Arial" panose="020B0604020202020204" pitchFamily="34" charset="0"/>
              </a:rPr>
              <a:t>scelerisque</a:t>
            </a:r>
            <a:r>
              <a:rPr lang="pt-BR" sz="5400" dirty="0">
                <a:cs typeface="Arial" panose="020B0604020202020204" pitchFamily="34" charset="0"/>
              </a:rPr>
              <a:t> libero, in </a:t>
            </a:r>
            <a:r>
              <a:rPr lang="pt-BR" sz="5400" dirty="0" err="1">
                <a:cs typeface="Arial" panose="020B0604020202020204" pitchFamily="34" charset="0"/>
              </a:rPr>
              <a:t>scelerisque</a:t>
            </a:r>
            <a:r>
              <a:rPr lang="pt-BR" sz="5400" dirty="0">
                <a:cs typeface="Arial" panose="020B0604020202020204" pitchFamily="34" charset="0"/>
              </a:rPr>
              <a:t> ipsum </a:t>
            </a:r>
            <a:r>
              <a:rPr lang="pt-BR" sz="5400" dirty="0" err="1">
                <a:cs typeface="Arial" panose="020B0604020202020204" pitchFamily="34" charset="0"/>
              </a:rPr>
              <a:t>mauris</a:t>
            </a:r>
            <a:r>
              <a:rPr lang="pt-BR" sz="5400" dirty="0">
                <a:cs typeface="Arial" panose="020B0604020202020204" pitchFamily="34" charset="0"/>
              </a:rPr>
              <a:t> eu est.</a:t>
            </a:r>
          </a:p>
          <a:p>
            <a:pPr marL="857250" indent="-857250" algn="just">
              <a:buFont typeface="Arial" panose="020B0604020202020204" pitchFamily="34" charset="0"/>
              <a:buChar char="•"/>
            </a:pPr>
            <a:endParaRPr lang="pt-BR" sz="5400" dirty="0">
              <a:cs typeface="Arial" panose="020B0604020202020204" pitchFamily="34" charset="0"/>
            </a:endParaRPr>
          </a:p>
          <a:p>
            <a:pPr marL="857250" indent="-857250" algn="just">
              <a:buFont typeface="Arial" panose="020B0604020202020204" pitchFamily="34" charset="0"/>
              <a:buChar char="•"/>
            </a:pPr>
            <a:endParaRPr lang="pt-BR" sz="5400" dirty="0">
              <a:cs typeface="Arial" panose="020B0604020202020204" pitchFamily="34" charset="0"/>
            </a:endParaRPr>
          </a:p>
          <a:p>
            <a:pPr marL="857250" indent="-857250" algn="just">
              <a:buFont typeface="Arial" panose="020B0604020202020204" pitchFamily="34" charset="0"/>
              <a:buChar char="•"/>
            </a:pPr>
            <a:endParaRPr lang="pt-BR" sz="5400" dirty="0">
              <a:cs typeface="Arial" panose="020B0604020202020204" pitchFamily="34" charset="0"/>
            </a:endParaRPr>
          </a:p>
          <a:p>
            <a:pPr marL="857250" indent="-857250" algn="just">
              <a:buFont typeface="Arial" panose="020B0604020202020204" pitchFamily="34" charset="0"/>
              <a:buChar char="•"/>
            </a:pPr>
            <a:endParaRPr lang="pt-BR" sz="5400" dirty="0">
              <a:cs typeface="Arial" panose="020B0604020202020204" pitchFamily="34" charset="0"/>
            </a:endParaRPr>
          </a:p>
          <a:p>
            <a:pPr marL="857250" indent="-857250" algn="just">
              <a:buFont typeface="Arial" panose="020B0604020202020204" pitchFamily="34" charset="0"/>
              <a:buChar char="•"/>
            </a:pPr>
            <a:endParaRPr lang="pt-BR" sz="5400" dirty="0">
              <a:cs typeface="Arial" panose="020B0604020202020204" pitchFamily="34" charset="0"/>
            </a:endParaRPr>
          </a:p>
          <a:p>
            <a:pPr algn="just"/>
            <a:endParaRPr lang="pt-BR" sz="5400" dirty="0">
              <a:cs typeface="Arial" panose="020B0604020202020204" pitchFamily="34" charset="0"/>
            </a:endParaRPr>
          </a:p>
          <a:p>
            <a:pPr marL="857250" indent="-857250" algn="just">
              <a:buFont typeface="Arial" panose="020B0604020202020204" pitchFamily="34" charset="0"/>
              <a:buChar char="•"/>
            </a:pPr>
            <a:endParaRPr lang="pt-BR" sz="5400" dirty="0">
              <a:cs typeface="Arial" panose="020B0604020202020204" pitchFamily="34" charset="0"/>
            </a:endParaRPr>
          </a:p>
          <a:p>
            <a:pPr marL="857250" indent="-857250" algn="just">
              <a:buFont typeface="Arial" panose="020B0604020202020204" pitchFamily="34" charset="0"/>
              <a:buChar char="•"/>
            </a:pPr>
            <a:endParaRPr lang="pt-BR" sz="5400" dirty="0">
              <a:cs typeface="Arial" panose="020B0604020202020204" pitchFamily="34" charset="0"/>
            </a:endParaRPr>
          </a:p>
          <a:p>
            <a:pPr algn="ctr"/>
            <a:r>
              <a:rPr lang="pt-BR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r>
              <a:rPr lang="pt-BR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pt-BR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  <a:endParaRPr lang="pt-BR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pt-BR" sz="5400" dirty="0" err="1"/>
              <a:t>Lorem</a:t>
            </a:r>
            <a:r>
              <a:rPr lang="pt-BR" sz="5400" dirty="0"/>
              <a:t> ipsum </a:t>
            </a:r>
            <a:r>
              <a:rPr lang="pt-BR" sz="5400" dirty="0" err="1"/>
              <a:t>dolor</a:t>
            </a:r>
            <a:r>
              <a:rPr lang="pt-BR" sz="5400" dirty="0"/>
              <a:t> </a:t>
            </a:r>
            <a:r>
              <a:rPr lang="pt-BR" sz="5400" dirty="0" err="1"/>
              <a:t>sit</a:t>
            </a:r>
            <a:r>
              <a:rPr lang="pt-BR" sz="5400" dirty="0"/>
              <a:t> </a:t>
            </a:r>
            <a:r>
              <a:rPr lang="pt-BR" sz="5400" dirty="0" err="1"/>
              <a:t>amet</a:t>
            </a:r>
            <a:r>
              <a:rPr lang="pt-BR" sz="5400" dirty="0"/>
              <a:t>, </a:t>
            </a:r>
            <a:r>
              <a:rPr lang="pt-BR" sz="5400" dirty="0" err="1"/>
              <a:t>consectetur</a:t>
            </a:r>
            <a:r>
              <a:rPr lang="pt-BR" sz="5400" dirty="0"/>
              <a:t> </a:t>
            </a:r>
            <a:r>
              <a:rPr lang="pt-BR" sz="5400" dirty="0" err="1"/>
              <a:t>adipiscing</a:t>
            </a:r>
            <a:r>
              <a:rPr lang="pt-BR" sz="5400" dirty="0"/>
              <a:t> </a:t>
            </a:r>
            <a:r>
              <a:rPr lang="pt-BR" sz="5400" dirty="0" err="1"/>
              <a:t>elit</a:t>
            </a:r>
            <a:endParaRPr lang="pt-BR" sz="5400" dirty="0"/>
          </a:p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pt-BR" sz="5400" dirty="0" err="1">
                <a:cs typeface="Arial" panose="020B0604020202020204" pitchFamily="34" charset="0"/>
              </a:rPr>
              <a:t>Sed</a:t>
            </a:r>
            <a:r>
              <a:rPr lang="pt-BR" sz="5400" dirty="0">
                <a:cs typeface="Arial" panose="020B0604020202020204" pitchFamily="34" charset="0"/>
              </a:rPr>
              <a:t> </a:t>
            </a:r>
            <a:r>
              <a:rPr lang="pt-BR" sz="5400" dirty="0" err="1">
                <a:cs typeface="Arial" panose="020B0604020202020204" pitchFamily="34" charset="0"/>
              </a:rPr>
              <a:t>fermentum</a:t>
            </a:r>
            <a:r>
              <a:rPr lang="pt-BR" sz="5400" dirty="0">
                <a:cs typeface="Arial" panose="020B0604020202020204" pitchFamily="34" charset="0"/>
              </a:rPr>
              <a:t>, </a:t>
            </a:r>
            <a:r>
              <a:rPr lang="pt-BR" sz="5400" dirty="0" err="1">
                <a:cs typeface="Arial" panose="020B0604020202020204" pitchFamily="34" charset="0"/>
              </a:rPr>
              <a:t>risus</a:t>
            </a:r>
            <a:r>
              <a:rPr lang="pt-BR" sz="5400" dirty="0">
                <a:cs typeface="Arial" panose="020B0604020202020204" pitchFamily="34" charset="0"/>
              </a:rPr>
              <a:t> id </a:t>
            </a:r>
            <a:r>
              <a:rPr lang="pt-BR" sz="5400" dirty="0" err="1">
                <a:cs typeface="Arial" panose="020B0604020202020204" pitchFamily="34" charset="0"/>
              </a:rPr>
              <a:t>hendrerit</a:t>
            </a:r>
            <a:r>
              <a:rPr lang="pt-BR" sz="5400" dirty="0">
                <a:cs typeface="Arial" panose="020B0604020202020204" pitchFamily="34" charset="0"/>
              </a:rPr>
              <a:t> </a:t>
            </a:r>
            <a:r>
              <a:rPr lang="pt-BR" sz="5400" dirty="0" err="1">
                <a:cs typeface="Arial" panose="020B0604020202020204" pitchFamily="34" charset="0"/>
              </a:rPr>
              <a:t>auctor</a:t>
            </a:r>
            <a:r>
              <a:rPr lang="pt-BR" sz="5400" dirty="0">
                <a:cs typeface="Arial" panose="020B0604020202020204" pitchFamily="34" charset="0"/>
              </a:rPr>
              <a:t>, </a:t>
            </a:r>
            <a:r>
              <a:rPr lang="pt-BR" sz="5400" dirty="0" err="1">
                <a:cs typeface="Arial" panose="020B0604020202020204" pitchFamily="34" charset="0"/>
              </a:rPr>
              <a:t>risus</a:t>
            </a:r>
            <a:r>
              <a:rPr lang="pt-BR" sz="5400" dirty="0">
                <a:cs typeface="Arial" panose="020B0604020202020204" pitchFamily="34" charset="0"/>
              </a:rPr>
              <a:t> </a:t>
            </a:r>
            <a:r>
              <a:rPr lang="pt-BR" sz="5400" dirty="0" err="1">
                <a:cs typeface="Arial" panose="020B0604020202020204" pitchFamily="34" charset="0"/>
              </a:rPr>
              <a:t>lorem</a:t>
            </a:r>
            <a:r>
              <a:rPr lang="pt-BR" sz="5400" dirty="0">
                <a:cs typeface="Arial" panose="020B0604020202020204" pitchFamily="34" charset="0"/>
              </a:rPr>
              <a:t> </a:t>
            </a:r>
            <a:r>
              <a:rPr lang="pt-BR" sz="5400" dirty="0" err="1">
                <a:cs typeface="Arial" panose="020B0604020202020204" pitchFamily="34" charset="0"/>
              </a:rPr>
              <a:t>scelerisque</a:t>
            </a:r>
            <a:r>
              <a:rPr lang="pt-BR" sz="5400" dirty="0">
                <a:cs typeface="Arial" panose="020B0604020202020204" pitchFamily="34" charset="0"/>
              </a:rPr>
              <a:t> libero, in </a:t>
            </a:r>
            <a:r>
              <a:rPr lang="pt-BR" sz="5400" dirty="0" err="1">
                <a:cs typeface="Arial" panose="020B0604020202020204" pitchFamily="34" charset="0"/>
              </a:rPr>
              <a:t>scelerisque</a:t>
            </a:r>
            <a:r>
              <a:rPr lang="pt-BR" sz="5400" dirty="0">
                <a:cs typeface="Arial" panose="020B0604020202020204" pitchFamily="34" charset="0"/>
              </a:rPr>
              <a:t> ipsum </a:t>
            </a:r>
            <a:r>
              <a:rPr lang="pt-BR" sz="5400" dirty="0" err="1">
                <a:cs typeface="Arial" panose="020B0604020202020204" pitchFamily="34" charset="0"/>
              </a:rPr>
              <a:t>mauris</a:t>
            </a:r>
            <a:r>
              <a:rPr lang="pt-BR" sz="5400" dirty="0">
                <a:cs typeface="Arial" panose="020B0604020202020204" pitchFamily="34" charset="0"/>
              </a:rPr>
              <a:t> eu est.</a:t>
            </a:r>
          </a:p>
          <a:p>
            <a:pPr marL="857250" indent="-857250" algn="just">
              <a:buFont typeface="Arial" panose="020B0604020202020204" pitchFamily="34" charset="0"/>
              <a:buChar char="•"/>
            </a:pPr>
            <a:endParaRPr lang="pt-BR" sz="5400" dirty="0">
              <a:cs typeface="Arial" panose="020B0604020202020204" pitchFamily="34" charset="0"/>
            </a:endParaRPr>
          </a:p>
          <a:p>
            <a:pPr marL="857250" indent="-857250" algn="just">
              <a:buFont typeface="Arial" panose="020B0604020202020204" pitchFamily="34" charset="0"/>
              <a:buChar char="•"/>
            </a:pPr>
            <a:endParaRPr lang="pt-BR" sz="5400" dirty="0">
              <a:cs typeface="Arial" panose="020B0604020202020204" pitchFamily="34" charset="0"/>
            </a:endParaRPr>
          </a:p>
          <a:p>
            <a:pPr marL="857250" indent="-857250" algn="just">
              <a:buFont typeface="Arial" panose="020B0604020202020204" pitchFamily="34" charset="0"/>
              <a:buChar char="•"/>
            </a:pPr>
            <a:endParaRPr lang="pt-BR" sz="5400" dirty="0">
              <a:cs typeface="Arial" panose="020B0604020202020204" pitchFamily="34" charset="0"/>
            </a:endParaRPr>
          </a:p>
        </p:txBody>
      </p:sp>
      <p:pic>
        <p:nvPicPr>
          <p:cNvPr id="1026" name="Picture 2" descr="Resultado de imagem para sbes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4255" y="1796073"/>
            <a:ext cx="5031288" cy="108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CaixaDeTexto 16"/>
          <p:cNvSpPr txBox="1"/>
          <p:nvPr/>
        </p:nvSpPr>
        <p:spPr>
          <a:xfrm>
            <a:off x="8749986" y="340446"/>
            <a:ext cx="19698707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7500" b="1" dirty="0"/>
              <a:t>Project </a:t>
            </a:r>
            <a:r>
              <a:rPr lang="pt-BR" sz="7500" b="1" dirty="0" err="1"/>
              <a:t>Title</a:t>
            </a:r>
            <a:endParaRPr lang="pt-BR" sz="7500" b="1" dirty="0"/>
          </a:p>
          <a:p>
            <a:pPr algn="ctr"/>
            <a:r>
              <a:rPr lang="pt-BR" sz="6000" dirty="0"/>
              <a:t>Team </a:t>
            </a:r>
            <a:r>
              <a:rPr lang="pt-BR" sz="6000" dirty="0" err="1"/>
              <a:t>members</a:t>
            </a:r>
            <a:endParaRPr lang="pt-BR" sz="6000" dirty="0"/>
          </a:p>
          <a:p>
            <a:pPr algn="ctr"/>
            <a:r>
              <a:rPr lang="pt-BR" sz="6000" dirty="0" err="1"/>
              <a:t>University</a:t>
            </a:r>
            <a:endParaRPr lang="pt-BR" sz="6000" dirty="0"/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01F978F7-7D37-4261-B097-DACB52D98136}"/>
              </a:ext>
            </a:extLst>
          </p:cNvPr>
          <p:cNvSpPr/>
          <p:nvPr/>
        </p:nvSpPr>
        <p:spPr>
          <a:xfrm>
            <a:off x="27778060" y="790496"/>
            <a:ext cx="6847366" cy="28073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5354"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60781CB8-BF15-4571-84CE-04CB10E9A3E5}"/>
              </a:ext>
            </a:extLst>
          </p:cNvPr>
          <p:cNvSpPr txBox="1"/>
          <p:nvPr/>
        </p:nvSpPr>
        <p:spPr>
          <a:xfrm>
            <a:off x="28448693" y="1450606"/>
            <a:ext cx="5506100" cy="1015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b="1" dirty="0" err="1">
                <a:solidFill>
                  <a:schemeClr val="bg1"/>
                </a:solidFill>
              </a:rPr>
              <a:t>University</a:t>
            </a:r>
            <a:r>
              <a:rPr lang="pt-BR" sz="6000" b="1" dirty="0">
                <a:solidFill>
                  <a:schemeClr val="bg1"/>
                </a:solidFill>
              </a:rPr>
              <a:t> logo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D715CBA5-ED9A-4D19-9AC5-E8F6CDDFE666}"/>
              </a:ext>
            </a:extLst>
          </p:cNvPr>
          <p:cNvSpPr/>
          <p:nvPr/>
        </p:nvSpPr>
        <p:spPr>
          <a:xfrm>
            <a:off x="815357" y="26710234"/>
            <a:ext cx="21599525" cy="1231106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pt-BR" sz="2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pt-BR" sz="20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pt-BR" sz="5400" dirty="0" err="1">
                <a:solidFill>
                  <a:srgbClr val="000000"/>
                </a:solidFill>
                <a:latin typeface="Calibri" panose="020F0502020204030204" pitchFamily="34" charset="0"/>
              </a:rPr>
              <a:t>Embedded</a:t>
            </a:r>
            <a:r>
              <a:rPr lang="pt-BR" sz="5400" dirty="0">
                <a:solidFill>
                  <a:srgbClr val="000000"/>
                </a:solidFill>
                <a:latin typeface="Calibri" panose="020F0502020204030204" pitchFamily="34" charset="0"/>
              </a:rPr>
              <a:t> System </a:t>
            </a:r>
            <a:r>
              <a:rPr lang="pt-BR" sz="5400" dirty="0" err="1">
                <a:solidFill>
                  <a:srgbClr val="000000"/>
                </a:solidFill>
                <a:latin typeface="Calibri" panose="020F0502020204030204" pitchFamily="34" charset="0"/>
              </a:rPr>
              <a:t>Competition</a:t>
            </a:r>
            <a:r>
              <a:rPr lang="pt-BR" sz="5400" dirty="0">
                <a:solidFill>
                  <a:srgbClr val="000000"/>
                </a:solidFill>
                <a:latin typeface="Calibri" panose="020F0502020204030204" pitchFamily="34" charset="0"/>
              </a:rPr>
              <a:t>–WND </a:t>
            </a:r>
            <a:r>
              <a:rPr lang="pt-BR" sz="5400" dirty="0" err="1">
                <a:solidFill>
                  <a:srgbClr val="000000"/>
                </a:solidFill>
                <a:latin typeface="Calibri" panose="020F0502020204030204" pitchFamily="34" charset="0"/>
              </a:rPr>
              <a:t>IoT</a:t>
            </a:r>
            <a:r>
              <a:rPr lang="pt-BR" sz="54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pt-BR" sz="5400" dirty="0" err="1">
                <a:solidFill>
                  <a:srgbClr val="000000"/>
                </a:solidFill>
                <a:latin typeface="Calibri" panose="020F0502020204030204" pitchFamily="34" charset="0"/>
              </a:rPr>
              <a:t>Challenge</a:t>
            </a:r>
            <a:endParaRPr lang="pt-BR" sz="5400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001242A1-EF91-4DB2-9274-2D06BA626B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54336" y="27510059"/>
            <a:ext cx="4045001" cy="909641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E6D76586-F23F-40AF-9EF3-734D4B021D2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9460" y="26828513"/>
            <a:ext cx="2794921" cy="1622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9465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656</TotalTime>
  <Words>138</Words>
  <Application>Microsoft Office PowerPoint</Application>
  <PresentationFormat>Personalizar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Paula Moraes</dc:creator>
  <cp:lastModifiedBy>Edna Barros</cp:lastModifiedBy>
  <cp:revision>9</cp:revision>
  <dcterms:created xsi:type="dcterms:W3CDTF">2016-10-15T17:20:27Z</dcterms:created>
  <dcterms:modified xsi:type="dcterms:W3CDTF">2017-11-02T20:04:48Z</dcterms:modified>
</cp:coreProperties>
</file>