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5"/>
  </p:notesMasterIdLst>
  <p:handoutMasterIdLst>
    <p:handoutMasterId r:id="rId16"/>
  </p:handoutMasterIdLst>
  <p:sldIdLst>
    <p:sldId id="259" r:id="rId2"/>
    <p:sldId id="262" r:id="rId3"/>
    <p:sldId id="261" r:id="rId4"/>
    <p:sldId id="272" r:id="rId5"/>
    <p:sldId id="264" r:id="rId6"/>
    <p:sldId id="265" r:id="rId7"/>
    <p:sldId id="271" r:id="rId8"/>
    <p:sldId id="266" r:id="rId9"/>
    <p:sldId id="267" r:id="rId10"/>
    <p:sldId id="268" r:id="rId11"/>
    <p:sldId id="269" r:id="rId12"/>
    <p:sldId id="270" r:id="rId13"/>
    <p:sldId id="260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tana De Moraes, Paula" initials="SDM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043" autoAdjust="0"/>
    <p:restoredTop sz="87666" autoAdjust="0"/>
  </p:normalViewPr>
  <p:slideViewPr>
    <p:cSldViewPr snapToGrid="0">
      <p:cViewPr varScale="1">
        <p:scale>
          <a:sx n="69" d="100"/>
          <a:sy n="69" d="100"/>
        </p:scale>
        <p:origin x="654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A135A-A1CE-463A-9D85-70B278A1035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Etapa Local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B3E5E-7052-4288-848F-7FF18727086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132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07220-D191-4586-9987-AA55B569686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Etapa Local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2B204-298D-403E-876D-CEC15C0CD5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257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4955" y="1550479"/>
            <a:ext cx="9005308" cy="99659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&lt;Project title&gt;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4955" y="2724894"/>
            <a:ext cx="9005308" cy="1774917"/>
          </a:xfrm>
        </p:spPr>
        <p:txBody>
          <a:bodyPr anchor="t"/>
          <a:lstStyle>
            <a:lvl1pPr marL="0" indent="0" algn="l">
              <a:buNone/>
              <a:defRPr cap="none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&lt;team members&gt;                                                                            &lt;professor’s name&gt;</a:t>
            </a: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224812" y="590053"/>
            <a:ext cx="8865593" cy="5959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000" dirty="0"/>
              <a:t>Embedded Systems Competition 2017 - WND IoT Challenge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5887091"/>
            <a:ext cx="12192000" cy="6797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410" y="5948194"/>
            <a:ext cx="904591" cy="63950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952" y="6039880"/>
            <a:ext cx="578969" cy="415678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203292" y="5579314"/>
            <a:ext cx="9562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Organization		                  Promotion	                                              Sponsorship                                         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1154955" y="4812632"/>
            <a:ext cx="1335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University: 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2369865" y="4812632"/>
            <a:ext cx="4466863" cy="36933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&lt;acronym&gt;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F0479A18-0C6A-43D7-8286-A9183219E2C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29" y="6049881"/>
            <a:ext cx="1005301" cy="400154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2907F261-B555-408D-92DB-4C86A255647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10" y="6011457"/>
            <a:ext cx="797640" cy="400154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5C1F3C23-0C42-475D-9C2A-97B7E314098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69" y="6016206"/>
            <a:ext cx="822314" cy="463026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C76576F8-FA3A-4896-A3F4-913B18E5128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639" y="5929288"/>
            <a:ext cx="683034" cy="564491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83C3B194-44A4-4399-B656-D38E43AFA71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622" y="5927339"/>
            <a:ext cx="1101370" cy="639505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id="{38BFA9C5-D5E5-48E0-A261-716EBDBC94A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004" y="6124966"/>
            <a:ext cx="1677256" cy="377182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FB0A2293-88E5-4B15-9C33-9D3179BB97D0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922" y="5916600"/>
            <a:ext cx="328346" cy="62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8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8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62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69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0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1221949" y="624399"/>
            <a:ext cx="8685943" cy="5959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dirty="0"/>
              <a:t>Embedded Systems Competition 2017 - WND IoT Challenge</a:t>
            </a:r>
          </a:p>
        </p:txBody>
      </p:sp>
      <p:sp>
        <p:nvSpPr>
          <p:cNvPr id="21" name="Title 1"/>
          <p:cNvSpPr txBox="1">
            <a:spLocks/>
          </p:cNvSpPr>
          <p:nvPr userDrawn="1"/>
        </p:nvSpPr>
        <p:spPr>
          <a:xfrm>
            <a:off x="456434" y="1600200"/>
            <a:ext cx="10723684" cy="27311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dirty="0"/>
              <a:t>Thank</a:t>
            </a:r>
            <a:r>
              <a:rPr lang="en-US" sz="5400" baseline="0" dirty="0"/>
              <a:t> you for your attention!</a:t>
            </a:r>
          </a:p>
          <a:p>
            <a:pPr algn="ctr"/>
            <a:endParaRPr lang="en-US" sz="5400" baseline="0" dirty="0"/>
          </a:p>
          <a:p>
            <a:pPr algn="ctr"/>
            <a:r>
              <a:rPr lang="en-US" sz="5400" baseline="0" dirty="0"/>
              <a:t>Questions?</a:t>
            </a:r>
            <a:endParaRPr lang="en-US" sz="5400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5887091"/>
            <a:ext cx="12192000" cy="6797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 userDrawn="1"/>
        </p:nvSpPr>
        <p:spPr>
          <a:xfrm>
            <a:off x="203292" y="5579314"/>
            <a:ext cx="9562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Organization				  Promotion	                         Sponsorship                                         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436D7950-00CD-49A1-B1D8-75E5D448DED2}"/>
              </a:ext>
            </a:extLst>
          </p:cNvPr>
          <p:cNvSpPr/>
          <p:nvPr userDrawn="1"/>
        </p:nvSpPr>
        <p:spPr>
          <a:xfrm>
            <a:off x="0" y="5887091"/>
            <a:ext cx="12192000" cy="6797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>
            <a:extLst>
              <a:ext uri="{FF2B5EF4-FFF2-40B4-BE49-F238E27FC236}">
                <a16:creationId xmlns:a16="http://schemas.microsoft.com/office/drawing/2014/main" id="{9F4D2C28-55ED-4B16-9267-EFFCBC5B4C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410" y="5948194"/>
            <a:ext cx="904591" cy="639505"/>
          </a:xfrm>
          <a:prstGeom prst="rect">
            <a:avLst/>
          </a:prstGeom>
        </p:spPr>
      </p:pic>
      <p:pic>
        <p:nvPicPr>
          <p:cNvPr id="18" name="Picture 15">
            <a:extLst>
              <a:ext uri="{FF2B5EF4-FFF2-40B4-BE49-F238E27FC236}">
                <a16:creationId xmlns:a16="http://schemas.microsoft.com/office/drawing/2014/main" id="{7A9EECAE-C7F1-4376-9789-D0E7996921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952" y="6039880"/>
            <a:ext cx="578969" cy="415678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8DC8FCCB-413B-4249-9DFA-2A82AD9324E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29" y="6049881"/>
            <a:ext cx="1005301" cy="400154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F0A126F9-EE19-41D2-8182-99DF5BF1114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10" y="6011457"/>
            <a:ext cx="797640" cy="400154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6F3D4C86-709D-4ED8-98AB-769BCEA7B38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69" y="6016206"/>
            <a:ext cx="822314" cy="463026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34A1C533-B347-4C59-B79E-0E1FAFFA7DA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2428" y="5951355"/>
            <a:ext cx="683034" cy="564491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2F595954-BE76-40BC-A22D-000E7971AD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622" y="5927339"/>
            <a:ext cx="1101370" cy="639505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85A5FCDD-98A0-4811-A8D3-60DF69BFBDA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004" y="6124966"/>
            <a:ext cx="1677256" cy="377182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579D8209-4508-4D51-A4CE-2C096A2D581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922" y="5916600"/>
            <a:ext cx="328346" cy="62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0" y="381232"/>
            <a:ext cx="10244495" cy="7493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464957"/>
            <a:ext cx="10244495" cy="48844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8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1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4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0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0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8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103311" y="6356350"/>
            <a:ext cx="8946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title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03AF8-8A34-4494-9E5F-42228764E6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89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43" r:id="rId2"/>
    <p:sldLayoutId id="2147483727" r:id="rId3"/>
    <p:sldLayoutId id="2147483744" r:id="rId4"/>
    <p:sldLayoutId id="2147483728" r:id="rId5"/>
    <p:sldLayoutId id="2147483729" r:id="rId6"/>
    <p:sldLayoutId id="2147483730" r:id="rId7"/>
    <p:sldLayoutId id="2147483732" r:id="rId8"/>
    <p:sldLayoutId id="2147483733" r:id="rId9"/>
    <p:sldLayoutId id="2147483734" r:id="rId10"/>
    <p:sldLayoutId id="2147483735" r:id="rId11"/>
    <p:sldLayoutId id="2147483739" r:id="rId12"/>
    <p:sldLayoutId id="2147483740" r:id="rId13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0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Workaround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did your group overcome this issue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78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the project is innovative?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reasons you believe your project is innovative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37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Slide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 slide (1 slide) **The team may use this slide as they wish, if you want**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87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462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Title Slide and Final Slide have to be presented</a:t>
            </a:r>
          </a:p>
          <a:p>
            <a:r>
              <a:rPr lang="en-US" dirty="0"/>
              <a:t>Must be written in English</a:t>
            </a:r>
          </a:p>
          <a:p>
            <a:r>
              <a:rPr lang="en-US" dirty="0"/>
              <a:t>Please pay attention to the required content </a:t>
            </a:r>
          </a:p>
          <a:p>
            <a:r>
              <a:rPr lang="en-US" dirty="0"/>
              <a:t>You may not exceed the maximum slides for each section</a:t>
            </a:r>
          </a:p>
          <a:p>
            <a:r>
              <a:rPr lang="en-US" dirty="0"/>
              <a:t>Edit ‘Project title’ on each slide footer with your project’s name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817140" y="452718"/>
            <a:ext cx="5073466" cy="81187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slide is for orientation purposes only. You may delete it from your presentation.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39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project? (1 slide)</a:t>
            </a:r>
          </a:p>
          <a:p>
            <a:r>
              <a:rPr lang="en-US" dirty="0"/>
              <a:t>Motivation (1 slide)</a:t>
            </a:r>
          </a:p>
          <a:p>
            <a:r>
              <a:rPr lang="en-US" dirty="0"/>
              <a:t>Project Technologies (3 slides)</a:t>
            </a:r>
          </a:p>
          <a:p>
            <a:pPr lvl="1"/>
            <a:r>
              <a:rPr lang="en-US" dirty="0"/>
              <a:t>Hardware and why</a:t>
            </a:r>
          </a:p>
          <a:p>
            <a:pPr lvl="1"/>
            <a:r>
              <a:rPr lang="en-US" dirty="0"/>
              <a:t>Operating System and why</a:t>
            </a:r>
          </a:p>
          <a:p>
            <a:pPr lvl="1"/>
            <a:r>
              <a:rPr lang="en-US" dirty="0"/>
              <a:t>Programming languages and why</a:t>
            </a:r>
          </a:p>
          <a:p>
            <a:r>
              <a:rPr lang="en-US" dirty="0"/>
              <a:t>Biggest technical issue and workaround (2 slides)</a:t>
            </a:r>
          </a:p>
          <a:p>
            <a:r>
              <a:rPr lang="en-US" dirty="0"/>
              <a:t>Why the project is innovative? (1 slide)</a:t>
            </a:r>
          </a:p>
          <a:p>
            <a:r>
              <a:rPr lang="en-US" dirty="0"/>
              <a:t>Free slide (1 slide) **The team may use this slide as they wish**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817140" y="452718"/>
            <a:ext cx="5073466" cy="81187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slide is for orientation purposes only. You may delete it from your presentation.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1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project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explain here what is your project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8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explain what was motivation for your project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65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technologies (1)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the following and why it was chosen:</a:t>
            </a:r>
          </a:p>
          <a:p>
            <a:pPr lvl="1"/>
            <a:r>
              <a:rPr lang="en-US" dirty="0"/>
              <a:t>Hardware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r>
              <a:rPr lang="en-US" dirty="0"/>
              <a:t>Programming languages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85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technologies (2)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the following and why it was chosen:</a:t>
            </a:r>
          </a:p>
          <a:p>
            <a:pPr lvl="1"/>
            <a:r>
              <a:rPr lang="en-US" dirty="0"/>
              <a:t>Hardware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r>
              <a:rPr lang="en-US" dirty="0"/>
              <a:t>Programming languages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19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technologies (3)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the following and why it was chosen:</a:t>
            </a:r>
          </a:p>
          <a:p>
            <a:pPr lvl="1"/>
            <a:r>
              <a:rPr lang="en-US" dirty="0"/>
              <a:t>Hardware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r>
              <a:rPr lang="en-US" dirty="0"/>
              <a:t>Programming languages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Biggest technical issue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explain what was the biggest technical issue faced by your team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Project title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68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Personalizada 1">
      <a:dk1>
        <a:srgbClr val="0070C0"/>
      </a:dk1>
      <a:lt1>
        <a:sysClr val="window" lastClr="FFFFFF"/>
      </a:lt1>
      <a:dk2>
        <a:srgbClr val="002060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425</TotalTime>
  <Words>317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3</vt:lpstr>
      <vt:lpstr>Ion</vt:lpstr>
      <vt:lpstr>Apresentação do PowerPoint</vt:lpstr>
      <vt:lpstr>Instructions</vt:lpstr>
      <vt:lpstr>Required content</vt:lpstr>
      <vt:lpstr>What is the project</vt:lpstr>
      <vt:lpstr>Motivation</vt:lpstr>
      <vt:lpstr>Project technologies (1)</vt:lpstr>
      <vt:lpstr>Project technologies (2)</vt:lpstr>
      <vt:lpstr>Project technologies (3)</vt:lpstr>
      <vt:lpstr>Biggest technical issue</vt:lpstr>
      <vt:lpstr>Workaround</vt:lpstr>
      <vt:lpstr>Why the project is innovative?</vt:lpstr>
      <vt:lpstr>Free Slide</vt:lpstr>
      <vt:lpstr>Apresentação do PowerPoint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Santana De Moraes, Paula</dc:creator>
  <cp:lastModifiedBy>Edna Barros</cp:lastModifiedBy>
  <cp:revision>55</cp:revision>
  <dcterms:created xsi:type="dcterms:W3CDTF">2016-08-19T12:22:47Z</dcterms:created>
  <dcterms:modified xsi:type="dcterms:W3CDTF">2017-11-02T20:05:37Z</dcterms:modified>
</cp:coreProperties>
</file>