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15"/>
  </p:notesMasterIdLst>
  <p:handoutMasterIdLst>
    <p:handoutMasterId r:id="rId16"/>
  </p:handoutMasterIdLst>
  <p:sldIdLst>
    <p:sldId id="259" r:id="rId2"/>
    <p:sldId id="262" r:id="rId3"/>
    <p:sldId id="261" r:id="rId4"/>
    <p:sldId id="272" r:id="rId5"/>
    <p:sldId id="264" r:id="rId6"/>
    <p:sldId id="265" r:id="rId7"/>
    <p:sldId id="271" r:id="rId8"/>
    <p:sldId id="266" r:id="rId9"/>
    <p:sldId id="267" r:id="rId10"/>
    <p:sldId id="268" r:id="rId11"/>
    <p:sldId id="269" r:id="rId12"/>
    <p:sldId id="270" r:id="rId13"/>
    <p:sldId id="260" r:id="rId1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ntana De Moraes, Paula" initials="SDMP" lastIdx="1" clrIdx="0">
    <p:extLst>
      <p:ext uri="{19B8F6BF-5375-455C-9EA6-DF929625EA0E}">
        <p15:presenceInfo xmlns:p15="http://schemas.microsoft.com/office/powerpoint/2012/main" userId="S-1-5-21-725345543-602162358-527237240-32203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43" autoAdjust="0"/>
    <p:restoredTop sz="87666" autoAdjust="0"/>
  </p:normalViewPr>
  <p:slideViewPr>
    <p:cSldViewPr snapToGrid="0">
      <p:cViewPr varScale="1">
        <p:scale>
          <a:sx n="81" d="100"/>
          <a:sy n="81" d="100"/>
        </p:scale>
        <p:origin x="882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BA135A-A1CE-463A-9D85-70B278A10356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Etapa Local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FB3E5E-7052-4288-848F-7FF1872708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9132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07220-D191-4586-9987-AA55B5696860}" type="datetimeFigureOut">
              <a:rPr lang="en-US" smtClean="0"/>
              <a:t>9/1/2016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Etapa Local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B2B204-298D-403E-876D-CEC15C0CD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62574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png"/><Relationship Id="rId7" Type="http://schemas.openxmlformats.org/officeDocument/2006/relationships/image" Target="../media/image11.jpe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png"/><Relationship Id="rId7" Type="http://schemas.openxmlformats.org/officeDocument/2006/relationships/image" Target="../media/image11.jpe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4955" y="1550479"/>
            <a:ext cx="9005308" cy="99659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&lt;Project title&gt;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4955" y="2724894"/>
            <a:ext cx="9005308" cy="1774917"/>
          </a:xfrm>
        </p:spPr>
        <p:txBody>
          <a:bodyPr anchor="t"/>
          <a:lstStyle>
            <a:lvl1pPr marL="0" indent="0" algn="l">
              <a:buNone/>
              <a:defRPr cap="none" baseline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&lt;team members&gt;                                                                            &lt;professor’s name&gt;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1294670" y="238661"/>
            <a:ext cx="8685943" cy="5959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3000" dirty="0" smtClean="0"/>
              <a:t>Intel Embedded Systems Competition 2016</a:t>
            </a:r>
            <a:r>
              <a:rPr lang="en-US" sz="3000" baseline="0" dirty="0" smtClean="0"/>
              <a:t> </a:t>
            </a:r>
            <a:endParaRPr lang="en-US" sz="3000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5887091"/>
            <a:ext cx="12192000" cy="6797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790" y="5973839"/>
            <a:ext cx="479629" cy="47962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587" y="5959259"/>
            <a:ext cx="299393" cy="47962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5153" y="6020237"/>
            <a:ext cx="935726" cy="41567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148" y="5996789"/>
            <a:ext cx="1543208" cy="41567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276" y="5922409"/>
            <a:ext cx="904591" cy="63950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0866" y="5987211"/>
            <a:ext cx="578969" cy="41567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8667" y="6001789"/>
            <a:ext cx="937621" cy="415679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263" y="5931309"/>
            <a:ext cx="625802" cy="543579"/>
          </a:xfrm>
          <a:prstGeom prst="rect">
            <a:avLst/>
          </a:prstGeom>
        </p:spPr>
      </p:pic>
      <p:sp>
        <p:nvSpPr>
          <p:cNvPr id="19" name="TextBox 18"/>
          <p:cNvSpPr txBox="1"/>
          <p:nvPr userDrawn="1"/>
        </p:nvSpPr>
        <p:spPr>
          <a:xfrm>
            <a:off x="203292" y="5579314"/>
            <a:ext cx="95629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Organization				                     Promotion	   Sponsorship                                         </a:t>
            </a:r>
            <a:endParaRPr lang="en-US" sz="1400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1154955" y="4812632"/>
            <a:ext cx="1335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University: </a:t>
            </a:r>
            <a:endParaRPr lang="en-US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0" hasCustomPrompt="1"/>
          </p:nvPr>
        </p:nvSpPr>
        <p:spPr>
          <a:xfrm>
            <a:off x="2369865" y="4812632"/>
            <a:ext cx="4466863" cy="369332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 smtClean="0"/>
              <a:t>&lt;acronym&gt;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861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585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Project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362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US" smtClean="0"/>
              <a:t>Project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069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/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en-US" smtClean="0"/>
              <a:t>Project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206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>
          <a:xfrm>
            <a:off x="1294670" y="238661"/>
            <a:ext cx="8685943" cy="5959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2800" dirty="0" smtClean="0"/>
              <a:t>Intel® Embedded Systems Competition 2016</a:t>
            </a:r>
            <a:r>
              <a:rPr lang="en-US" sz="2800" baseline="0" dirty="0" smtClean="0"/>
              <a:t> </a:t>
            </a:r>
            <a:endParaRPr lang="en-US" sz="2800" dirty="0"/>
          </a:p>
        </p:txBody>
      </p:sp>
      <p:sp>
        <p:nvSpPr>
          <p:cNvPr id="21" name="Title 1"/>
          <p:cNvSpPr txBox="1">
            <a:spLocks/>
          </p:cNvSpPr>
          <p:nvPr userDrawn="1"/>
        </p:nvSpPr>
        <p:spPr>
          <a:xfrm>
            <a:off x="456434" y="1600200"/>
            <a:ext cx="10723684" cy="273116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5400" dirty="0" smtClean="0"/>
              <a:t>Thank</a:t>
            </a:r>
            <a:r>
              <a:rPr lang="en-US" sz="5400" baseline="0" dirty="0" smtClean="0"/>
              <a:t> you for your attention!</a:t>
            </a:r>
          </a:p>
          <a:p>
            <a:pPr algn="ctr"/>
            <a:endParaRPr lang="en-US" sz="5400" baseline="0" dirty="0" smtClean="0"/>
          </a:p>
          <a:p>
            <a:pPr algn="ctr"/>
            <a:r>
              <a:rPr lang="en-US" sz="5400" baseline="0" dirty="0" smtClean="0"/>
              <a:t>Questions?</a:t>
            </a:r>
            <a:endParaRPr lang="en-US" sz="5400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0" y="5887091"/>
            <a:ext cx="12192000" cy="67975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790" y="5973839"/>
            <a:ext cx="479629" cy="47962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587" y="5959259"/>
            <a:ext cx="299393" cy="479629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5153" y="6020237"/>
            <a:ext cx="935726" cy="41567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148" y="5996789"/>
            <a:ext cx="1543208" cy="415679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276" y="5922409"/>
            <a:ext cx="904591" cy="63950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0866" y="5987211"/>
            <a:ext cx="578969" cy="415678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8667" y="6001789"/>
            <a:ext cx="937621" cy="41567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263" y="5931309"/>
            <a:ext cx="625802" cy="543579"/>
          </a:xfrm>
          <a:prstGeom prst="rect">
            <a:avLst/>
          </a:prstGeom>
        </p:spPr>
      </p:pic>
      <p:sp>
        <p:nvSpPr>
          <p:cNvPr id="30" name="TextBox 29"/>
          <p:cNvSpPr txBox="1"/>
          <p:nvPr userDrawn="1"/>
        </p:nvSpPr>
        <p:spPr>
          <a:xfrm>
            <a:off x="203292" y="5579314"/>
            <a:ext cx="95629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Organization				                     Promotion	   Sponsorship                                        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93710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0" y="381232"/>
            <a:ext cx="10244495" cy="74935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0" y="1464957"/>
            <a:ext cx="10244495" cy="488447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Project title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5862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Project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815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Project title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242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Project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9942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Project title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4018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Project title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103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Project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085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103311" y="6356350"/>
            <a:ext cx="89465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Project title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03AF8-8A34-4494-9E5F-42228764E6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5893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  <p:sldLayoutId id="2147483743" r:id="rId2"/>
    <p:sldLayoutId id="2147483727" r:id="rId3"/>
    <p:sldLayoutId id="2147483744" r:id="rId4"/>
    <p:sldLayoutId id="2147483728" r:id="rId5"/>
    <p:sldLayoutId id="2147483729" r:id="rId6"/>
    <p:sldLayoutId id="2147483730" r:id="rId7"/>
    <p:sldLayoutId id="2147483732" r:id="rId8"/>
    <p:sldLayoutId id="2147483733" r:id="rId9"/>
    <p:sldLayoutId id="2147483734" r:id="rId10"/>
    <p:sldLayoutId id="2147483735" r:id="rId11"/>
    <p:sldLayoutId id="2147483739" r:id="rId12"/>
    <p:sldLayoutId id="2147483740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30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Workaround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did your group overcome this </a:t>
            </a:r>
            <a:r>
              <a:rPr lang="en-US" dirty="0" smtClean="0"/>
              <a:t>issue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Project title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77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the project is innovative?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reasons you believe your project is innovative</a:t>
            </a:r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Project title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3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Slide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Free slide (1 slide) **The team may use this slide as they wish, if you want**</a:t>
            </a:r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Project title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98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64622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T</a:t>
            </a:r>
            <a:r>
              <a:rPr lang="en-US" dirty="0" smtClean="0"/>
              <a:t>itle </a:t>
            </a:r>
            <a:r>
              <a:rPr lang="en-US" dirty="0"/>
              <a:t>S</a:t>
            </a:r>
            <a:r>
              <a:rPr lang="en-US" dirty="0" smtClean="0"/>
              <a:t>lide and Final Slide have to be presented</a:t>
            </a:r>
          </a:p>
          <a:p>
            <a:r>
              <a:rPr lang="en-US" dirty="0" smtClean="0"/>
              <a:t>Must be written in English</a:t>
            </a:r>
          </a:p>
          <a:p>
            <a:r>
              <a:rPr lang="en-US" dirty="0" smtClean="0"/>
              <a:t>Please pay attention to the required content </a:t>
            </a:r>
          </a:p>
          <a:p>
            <a:r>
              <a:rPr lang="en-US" dirty="0" smtClean="0"/>
              <a:t>You may not exceed the maximum slides for each section</a:t>
            </a:r>
          </a:p>
          <a:p>
            <a:r>
              <a:rPr lang="en-US" dirty="0" smtClean="0"/>
              <a:t>Edit ‘Project title’ on each slide footer with your </a:t>
            </a:r>
            <a:r>
              <a:rPr lang="en-US" dirty="0"/>
              <a:t>p</a:t>
            </a:r>
            <a:r>
              <a:rPr lang="en-US" dirty="0" smtClean="0"/>
              <a:t>roject’s name 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817140" y="452718"/>
            <a:ext cx="5073466" cy="811878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slide is for orientation purposes only. You may delete it from your presentation.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Project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53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Required 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project? (1 slide)</a:t>
            </a:r>
          </a:p>
          <a:p>
            <a:r>
              <a:rPr lang="en-US" dirty="0" smtClean="0"/>
              <a:t>Motivation (1 slide)</a:t>
            </a:r>
          </a:p>
          <a:p>
            <a:r>
              <a:rPr lang="en-US" dirty="0" smtClean="0"/>
              <a:t>Project Technologies (3 slides)</a:t>
            </a:r>
          </a:p>
          <a:p>
            <a:pPr lvl="1"/>
            <a:r>
              <a:rPr lang="en-US" dirty="0" smtClean="0"/>
              <a:t>Hardware and why</a:t>
            </a:r>
          </a:p>
          <a:p>
            <a:pPr lvl="1"/>
            <a:r>
              <a:rPr lang="en-US" dirty="0" smtClean="0"/>
              <a:t>Operating System and why</a:t>
            </a:r>
          </a:p>
          <a:p>
            <a:pPr lvl="1"/>
            <a:r>
              <a:rPr lang="en-US" dirty="0" smtClean="0"/>
              <a:t>Programming languages and why</a:t>
            </a:r>
          </a:p>
          <a:p>
            <a:r>
              <a:rPr lang="en-US" dirty="0" smtClean="0"/>
              <a:t>Biggest technical issue and workaround (2 slides)</a:t>
            </a:r>
          </a:p>
          <a:p>
            <a:r>
              <a:rPr lang="en-US" dirty="0" smtClean="0"/>
              <a:t>Why the project is innovative? (1 slide)</a:t>
            </a:r>
          </a:p>
          <a:p>
            <a:r>
              <a:rPr lang="en-US" dirty="0" smtClean="0"/>
              <a:t>Free slide (1 slide) **The team may use this slide as they wish**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817140" y="452718"/>
            <a:ext cx="5073466" cy="811878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slide is for orientation purposes only. You may delete it from your presentation. 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Project title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21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project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explain here what is your </a:t>
            </a:r>
            <a:r>
              <a:rPr lang="en-US" dirty="0" smtClean="0"/>
              <a:t>project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Project title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385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explain what was motivation for your project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Project title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465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technologies (1)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Explain the following and why it was chosen:</a:t>
            </a:r>
            <a:endParaRPr lang="en-US" dirty="0"/>
          </a:p>
          <a:p>
            <a:pPr lvl="1"/>
            <a:r>
              <a:rPr lang="en-US" dirty="0"/>
              <a:t>Hardware</a:t>
            </a:r>
          </a:p>
          <a:p>
            <a:pPr lvl="1"/>
            <a:r>
              <a:rPr lang="en-US" dirty="0"/>
              <a:t>Operating System</a:t>
            </a:r>
          </a:p>
          <a:p>
            <a:pPr lvl="1"/>
            <a:r>
              <a:rPr lang="en-US" dirty="0"/>
              <a:t>Programming languages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Project title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48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technologies (2)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</a:t>
            </a:r>
            <a:r>
              <a:rPr lang="en-US" dirty="0" smtClean="0"/>
              <a:t>the </a:t>
            </a:r>
            <a:r>
              <a:rPr lang="en-US" dirty="0"/>
              <a:t>following and why it was </a:t>
            </a:r>
            <a:r>
              <a:rPr lang="en-US" dirty="0" smtClean="0"/>
              <a:t>chosen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/>
              <a:t>Hardware</a:t>
            </a:r>
          </a:p>
          <a:p>
            <a:pPr lvl="1"/>
            <a:r>
              <a:rPr lang="en-US" dirty="0"/>
              <a:t>Operating System</a:t>
            </a:r>
          </a:p>
          <a:p>
            <a:pPr lvl="1"/>
            <a:r>
              <a:rPr lang="en-US" dirty="0"/>
              <a:t>Programming </a:t>
            </a:r>
            <a:r>
              <a:rPr lang="en-US" dirty="0" smtClean="0"/>
              <a:t>languages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Project title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91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Project technologies (3)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Explain </a:t>
            </a:r>
            <a:r>
              <a:rPr lang="en-US" dirty="0"/>
              <a:t>the following and why it was </a:t>
            </a:r>
            <a:r>
              <a:rPr lang="en-US" dirty="0" smtClean="0"/>
              <a:t>chosen</a:t>
            </a:r>
            <a:r>
              <a:rPr lang="en-US" dirty="0" smtClean="0"/>
              <a:t>:</a:t>
            </a:r>
            <a:endParaRPr lang="en-US" dirty="0"/>
          </a:p>
          <a:p>
            <a:pPr lvl="1"/>
            <a:r>
              <a:rPr lang="en-US" dirty="0"/>
              <a:t>Hardware</a:t>
            </a:r>
          </a:p>
          <a:p>
            <a:pPr lvl="1"/>
            <a:r>
              <a:rPr lang="en-US" dirty="0"/>
              <a:t>Operating System</a:t>
            </a:r>
          </a:p>
          <a:p>
            <a:pPr lvl="1"/>
            <a:r>
              <a:rPr lang="en-US" dirty="0"/>
              <a:t>Programming </a:t>
            </a:r>
            <a:r>
              <a:rPr lang="en-US" dirty="0" smtClean="0"/>
              <a:t>languages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Project title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Biggest technical </a:t>
            </a:r>
            <a:r>
              <a:rPr lang="en-US" dirty="0" smtClean="0"/>
              <a:t>issue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explain what was </a:t>
            </a:r>
            <a:r>
              <a:rPr lang="en-US" dirty="0" smtClean="0"/>
              <a:t>the biggest technical </a:t>
            </a:r>
            <a:r>
              <a:rPr lang="en-US" dirty="0" smtClean="0"/>
              <a:t>issue </a:t>
            </a:r>
            <a:r>
              <a:rPr lang="en-US" dirty="0" smtClean="0"/>
              <a:t>faced by your team</a:t>
            </a:r>
            <a:endParaRPr lang="en-US" dirty="0"/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Project title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C03AF8-8A34-4494-9E5F-42228764E64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66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402</TotalTime>
  <Words>317</Words>
  <Application>Microsoft Office PowerPoint</Application>
  <PresentationFormat>Widescreen</PresentationFormat>
  <Paragraphs>68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Calibri</vt:lpstr>
      <vt:lpstr>Century Gothic</vt:lpstr>
      <vt:lpstr>Wingdings 3</vt:lpstr>
      <vt:lpstr>Ion</vt:lpstr>
      <vt:lpstr>PowerPoint Presentation</vt:lpstr>
      <vt:lpstr>Instructions</vt:lpstr>
      <vt:lpstr>Required content</vt:lpstr>
      <vt:lpstr>What is the project</vt:lpstr>
      <vt:lpstr>Motivation</vt:lpstr>
      <vt:lpstr>Project technologies (1)</vt:lpstr>
      <vt:lpstr>Project technologies (2)</vt:lpstr>
      <vt:lpstr>Project technologies (3)</vt:lpstr>
      <vt:lpstr>Biggest technical issue</vt:lpstr>
      <vt:lpstr>Workaround</vt:lpstr>
      <vt:lpstr>Why the project is innovative?</vt:lpstr>
      <vt:lpstr>Free Slide</vt:lpstr>
      <vt:lpstr>PowerPoint Presentation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Santana De Moraes, Paula</dc:creator>
  <cp:lastModifiedBy>Santana De Moraes, Paula</cp:lastModifiedBy>
  <cp:revision>50</cp:revision>
  <dcterms:created xsi:type="dcterms:W3CDTF">2016-08-19T12:22:47Z</dcterms:created>
  <dcterms:modified xsi:type="dcterms:W3CDTF">2016-09-01T16:56:12Z</dcterms:modified>
</cp:coreProperties>
</file>