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4"/>
  </p:notesMasterIdLst>
  <p:sldIdLst>
    <p:sldId id="256" r:id="rId2"/>
    <p:sldId id="257" r:id="rId3"/>
  </p:sldIdLst>
  <p:sldSz cx="32399288" cy="43200638"/>
  <p:notesSz cx="6858000" cy="9144000"/>
  <p:defaultTextStyle>
    <a:defPPr>
      <a:defRPr lang="pt-BR"/>
    </a:defPPr>
    <a:lvl1pPr marL="0" algn="l" defTabSz="3627582" rtl="0" eaLnBrk="1" latinLnBrk="0" hangingPunct="1">
      <a:defRPr sz="7139" kern="1200">
        <a:solidFill>
          <a:schemeClr val="tx1"/>
        </a:solidFill>
        <a:latin typeface="+mn-lt"/>
        <a:ea typeface="+mn-ea"/>
        <a:cs typeface="+mn-cs"/>
      </a:defRPr>
    </a:lvl1pPr>
    <a:lvl2pPr marL="1813791" algn="l" defTabSz="3627582" rtl="0" eaLnBrk="1" latinLnBrk="0" hangingPunct="1">
      <a:defRPr sz="7139" kern="1200">
        <a:solidFill>
          <a:schemeClr val="tx1"/>
        </a:solidFill>
        <a:latin typeface="+mn-lt"/>
        <a:ea typeface="+mn-ea"/>
        <a:cs typeface="+mn-cs"/>
      </a:defRPr>
    </a:lvl2pPr>
    <a:lvl3pPr marL="3627582" algn="l" defTabSz="3627582" rtl="0" eaLnBrk="1" latinLnBrk="0" hangingPunct="1">
      <a:defRPr sz="7139" kern="1200">
        <a:solidFill>
          <a:schemeClr val="tx1"/>
        </a:solidFill>
        <a:latin typeface="+mn-lt"/>
        <a:ea typeface="+mn-ea"/>
        <a:cs typeface="+mn-cs"/>
      </a:defRPr>
    </a:lvl3pPr>
    <a:lvl4pPr marL="5441373" algn="l" defTabSz="3627582" rtl="0" eaLnBrk="1" latinLnBrk="0" hangingPunct="1">
      <a:defRPr sz="7139" kern="1200">
        <a:solidFill>
          <a:schemeClr val="tx1"/>
        </a:solidFill>
        <a:latin typeface="+mn-lt"/>
        <a:ea typeface="+mn-ea"/>
        <a:cs typeface="+mn-cs"/>
      </a:defRPr>
    </a:lvl4pPr>
    <a:lvl5pPr marL="7255164" algn="l" defTabSz="3627582" rtl="0" eaLnBrk="1" latinLnBrk="0" hangingPunct="1">
      <a:defRPr sz="7139" kern="1200">
        <a:solidFill>
          <a:schemeClr val="tx1"/>
        </a:solidFill>
        <a:latin typeface="+mn-lt"/>
        <a:ea typeface="+mn-ea"/>
        <a:cs typeface="+mn-cs"/>
      </a:defRPr>
    </a:lvl5pPr>
    <a:lvl6pPr marL="9068955" algn="l" defTabSz="3627582" rtl="0" eaLnBrk="1" latinLnBrk="0" hangingPunct="1">
      <a:defRPr sz="7139" kern="1200">
        <a:solidFill>
          <a:schemeClr val="tx1"/>
        </a:solidFill>
        <a:latin typeface="+mn-lt"/>
        <a:ea typeface="+mn-ea"/>
        <a:cs typeface="+mn-cs"/>
      </a:defRPr>
    </a:lvl6pPr>
    <a:lvl7pPr marL="10882742" algn="l" defTabSz="3627582" rtl="0" eaLnBrk="1" latinLnBrk="0" hangingPunct="1">
      <a:defRPr sz="7139" kern="1200">
        <a:solidFill>
          <a:schemeClr val="tx1"/>
        </a:solidFill>
        <a:latin typeface="+mn-lt"/>
        <a:ea typeface="+mn-ea"/>
        <a:cs typeface="+mn-cs"/>
      </a:defRPr>
    </a:lvl7pPr>
    <a:lvl8pPr marL="12696533" algn="l" defTabSz="3627582" rtl="0" eaLnBrk="1" latinLnBrk="0" hangingPunct="1">
      <a:defRPr sz="7139" kern="1200">
        <a:solidFill>
          <a:schemeClr val="tx1"/>
        </a:solidFill>
        <a:latin typeface="+mn-lt"/>
        <a:ea typeface="+mn-ea"/>
        <a:cs typeface="+mn-cs"/>
      </a:defRPr>
    </a:lvl8pPr>
    <a:lvl9pPr marL="14510324" algn="l" defTabSz="3627582" rtl="0" eaLnBrk="1" latinLnBrk="0" hangingPunct="1">
      <a:defRPr sz="713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5" d="100"/>
          <a:sy n="15" d="100"/>
        </p:scale>
        <p:origin x="252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BE869-4011-448D-917D-2F7CF71F7E31}" type="datetimeFigureOut">
              <a:rPr lang="pt-BR" smtClean="0"/>
              <a:t>17/10/2016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23250-3A96-43E4-821E-E55B98E554D8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770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27582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1pPr>
    <a:lvl2pPr marL="1813791" algn="l" defTabSz="3627582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2pPr>
    <a:lvl3pPr marL="3627582" algn="l" defTabSz="3627582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3pPr>
    <a:lvl4pPr marL="5441373" algn="l" defTabSz="3627582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4pPr>
    <a:lvl5pPr marL="7255164" algn="l" defTabSz="3627582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5pPr>
    <a:lvl6pPr marL="9068955" algn="l" defTabSz="3627582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6pPr>
    <a:lvl7pPr marL="10882742" algn="l" defTabSz="3627582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7pPr>
    <a:lvl8pPr marL="12696533" algn="l" defTabSz="3627582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8pPr>
    <a:lvl9pPr marL="14510324" algn="l" defTabSz="3627582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44E73-07AC-4057-BD7B-45C6794FCFB0}" type="datetimeFigureOut">
              <a:rPr lang="pt-BR" smtClean="0"/>
              <a:t>17/10/2016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94B0-2AD0-4567-BA2F-E92D67677BA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5488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44E73-07AC-4057-BD7B-45C6794FCFB0}" type="datetimeFigureOut">
              <a:rPr lang="pt-BR" smtClean="0"/>
              <a:t>17/10/2016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94B0-2AD0-4567-BA2F-E92D67677BA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801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44E73-07AC-4057-BD7B-45C6794FCFB0}" type="datetimeFigureOut">
              <a:rPr lang="pt-BR" smtClean="0"/>
              <a:t>17/10/2016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94B0-2AD0-4567-BA2F-E92D67677BA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9942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44E73-07AC-4057-BD7B-45C6794FCFB0}" type="datetimeFigureOut">
              <a:rPr lang="pt-BR" smtClean="0"/>
              <a:t>17/10/2016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94B0-2AD0-4567-BA2F-E92D67677BA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5133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44E73-07AC-4057-BD7B-45C6794FCFB0}" type="datetimeFigureOut">
              <a:rPr lang="pt-BR" smtClean="0"/>
              <a:t>17/10/2016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94B0-2AD0-4567-BA2F-E92D67677BA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0151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44E73-07AC-4057-BD7B-45C6794FCFB0}" type="datetimeFigureOut">
              <a:rPr lang="pt-BR" smtClean="0"/>
              <a:t>17/10/2016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94B0-2AD0-4567-BA2F-E92D67677BA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0618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44E73-07AC-4057-BD7B-45C6794FCFB0}" type="datetimeFigureOut">
              <a:rPr lang="pt-BR" smtClean="0"/>
              <a:t>17/10/2016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94B0-2AD0-4567-BA2F-E92D67677BA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2358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44E73-07AC-4057-BD7B-45C6794FCFB0}" type="datetimeFigureOut">
              <a:rPr lang="pt-BR" smtClean="0"/>
              <a:t>17/10/2016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94B0-2AD0-4567-BA2F-E92D67677BA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1236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44E73-07AC-4057-BD7B-45C6794FCFB0}" type="datetimeFigureOut">
              <a:rPr lang="pt-BR" smtClean="0"/>
              <a:t>17/10/2016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94B0-2AD0-4567-BA2F-E92D67677BA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0457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44E73-07AC-4057-BD7B-45C6794FCFB0}" type="datetimeFigureOut">
              <a:rPr lang="pt-BR" smtClean="0"/>
              <a:t>17/10/2016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94B0-2AD0-4567-BA2F-E92D67677BA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5247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44E73-07AC-4057-BD7B-45C6794FCFB0}" type="datetimeFigureOut">
              <a:rPr lang="pt-BR" smtClean="0"/>
              <a:t>17/10/2016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94B0-2AD0-4567-BA2F-E92D67677BA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1893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44E73-07AC-4057-BD7B-45C6794FCFB0}" type="datetimeFigureOut">
              <a:rPr lang="pt-BR" smtClean="0"/>
              <a:t>17/10/2016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E94B0-2AD0-4567-BA2F-E92D67677BA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754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280160" y="7863840"/>
            <a:ext cx="14173200" cy="2944368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noAutofit/>
          </a:bodyPr>
          <a:lstStyle/>
          <a:p>
            <a:pPr algn="ctr"/>
            <a:r>
              <a:rPr lang="pt-BR" sz="8600" b="1" dirty="0" err="1"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  <a:endParaRPr lang="pt-BR" sz="8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8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indent="-1143000" algn="just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pt-BR" sz="7000" dirty="0" err="1"/>
              <a:t>Lorem</a:t>
            </a:r>
            <a:r>
              <a:rPr lang="pt-BR" sz="7000" dirty="0"/>
              <a:t> ipsum </a:t>
            </a:r>
            <a:r>
              <a:rPr lang="pt-BR" sz="7000" dirty="0" err="1"/>
              <a:t>dolor</a:t>
            </a:r>
            <a:r>
              <a:rPr lang="pt-BR" sz="7000" dirty="0"/>
              <a:t> </a:t>
            </a:r>
            <a:r>
              <a:rPr lang="pt-BR" sz="7000" dirty="0" err="1"/>
              <a:t>sit</a:t>
            </a:r>
            <a:r>
              <a:rPr lang="pt-BR" sz="7000" dirty="0"/>
              <a:t> </a:t>
            </a:r>
            <a:r>
              <a:rPr lang="pt-BR" sz="7000" dirty="0" err="1"/>
              <a:t>amet</a:t>
            </a:r>
            <a:r>
              <a:rPr lang="pt-BR" sz="7000" dirty="0"/>
              <a:t>, </a:t>
            </a:r>
            <a:r>
              <a:rPr lang="pt-BR" sz="7000" dirty="0" err="1"/>
              <a:t>consectetur</a:t>
            </a:r>
            <a:r>
              <a:rPr lang="pt-BR" sz="7000" dirty="0"/>
              <a:t> </a:t>
            </a:r>
            <a:r>
              <a:rPr lang="pt-BR" sz="7000" dirty="0" err="1"/>
              <a:t>adipiscing</a:t>
            </a:r>
            <a:r>
              <a:rPr lang="pt-BR" sz="7000" dirty="0"/>
              <a:t> </a:t>
            </a:r>
            <a:r>
              <a:rPr lang="pt-BR" sz="7000" dirty="0" err="1"/>
              <a:t>elit</a:t>
            </a:r>
            <a:endParaRPr lang="pt-BR" sz="7000" dirty="0"/>
          </a:p>
          <a:p>
            <a:pPr marL="1143000" indent="-1143000" algn="just">
              <a:buFont typeface="Arial" panose="020B0604020202020204" pitchFamily="34" charset="0"/>
              <a:buChar char="•"/>
            </a:pPr>
            <a:r>
              <a:rPr lang="pt-BR" sz="7000" dirty="0" err="1">
                <a:cs typeface="Arial" panose="020B0604020202020204" pitchFamily="34" charset="0"/>
              </a:rPr>
              <a:t>Sed</a:t>
            </a:r>
            <a:r>
              <a:rPr lang="pt-BR" sz="7000" dirty="0">
                <a:cs typeface="Arial" panose="020B0604020202020204" pitchFamily="34" charset="0"/>
              </a:rPr>
              <a:t> </a:t>
            </a:r>
            <a:r>
              <a:rPr lang="pt-BR" sz="7000" dirty="0" err="1">
                <a:cs typeface="Arial" panose="020B0604020202020204" pitchFamily="34" charset="0"/>
              </a:rPr>
              <a:t>fermentum</a:t>
            </a:r>
            <a:r>
              <a:rPr lang="pt-BR" sz="7000" dirty="0">
                <a:cs typeface="Arial" panose="020B0604020202020204" pitchFamily="34" charset="0"/>
              </a:rPr>
              <a:t>, </a:t>
            </a:r>
            <a:r>
              <a:rPr lang="pt-BR" sz="7000" dirty="0" err="1">
                <a:cs typeface="Arial" panose="020B0604020202020204" pitchFamily="34" charset="0"/>
              </a:rPr>
              <a:t>risus</a:t>
            </a:r>
            <a:r>
              <a:rPr lang="pt-BR" sz="7000" dirty="0">
                <a:cs typeface="Arial" panose="020B0604020202020204" pitchFamily="34" charset="0"/>
              </a:rPr>
              <a:t> id </a:t>
            </a:r>
            <a:r>
              <a:rPr lang="pt-BR" sz="7000" dirty="0" err="1">
                <a:cs typeface="Arial" panose="020B0604020202020204" pitchFamily="34" charset="0"/>
              </a:rPr>
              <a:t>hendrerit</a:t>
            </a:r>
            <a:r>
              <a:rPr lang="pt-BR" sz="7000" dirty="0">
                <a:cs typeface="Arial" panose="020B0604020202020204" pitchFamily="34" charset="0"/>
              </a:rPr>
              <a:t> </a:t>
            </a:r>
            <a:r>
              <a:rPr lang="pt-BR" sz="7000" dirty="0" err="1">
                <a:cs typeface="Arial" panose="020B0604020202020204" pitchFamily="34" charset="0"/>
              </a:rPr>
              <a:t>auctor</a:t>
            </a:r>
            <a:r>
              <a:rPr lang="pt-BR" sz="7000" dirty="0">
                <a:cs typeface="Arial" panose="020B0604020202020204" pitchFamily="34" charset="0"/>
              </a:rPr>
              <a:t>, </a:t>
            </a:r>
            <a:r>
              <a:rPr lang="pt-BR" sz="7000" dirty="0" err="1">
                <a:cs typeface="Arial" panose="020B0604020202020204" pitchFamily="34" charset="0"/>
              </a:rPr>
              <a:t>risus</a:t>
            </a:r>
            <a:r>
              <a:rPr lang="pt-BR" sz="7000" dirty="0">
                <a:cs typeface="Arial" panose="020B0604020202020204" pitchFamily="34" charset="0"/>
              </a:rPr>
              <a:t> </a:t>
            </a:r>
            <a:r>
              <a:rPr lang="pt-BR" sz="7000" dirty="0" err="1">
                <a:cs typeface="Arial" panose="020B0604020202020204" pitchFamily="34" charset="0"/>
              </a:rPr>
              <a:t>lorem</a:t>
            </a:r>
            <a:r>
              <a:rPr lang="pt-BR" sz="7000" dirty="0">
                <a:cs typeface="Arial" panose="020B0604020202020204" pitchFamily="34" charset="0"/>
              </a:rPr>
              <a:t> </a:t>
            </a:r>
            <a:r>
              <a:rPr lang="pt-BR" sz="7000" dirty="0" err="1">
                <a:cs typeface="Arial" panose="020B0604020202020204" pitchFamily="34" charset="0"/>
              </a:rPr>
              <a:t>scelerisque</a:t>
            </a:r>
            <a:r>
              <a:rPr lang="pt-BR" sz="7000" dirty="0">
                <a:cs typeface="Arial" panose="020B0604020202020204" pitchFamily="34" charset="0"/>
              </a:rPr>
              <a:t> libero, in </a:t>
            </a:r>
            <a:r>
              <a:rPr lang="pt-BR" sz="7000" dirty="0" err="1">
                <a:cs typeface="Arial" panose="020B0604020202020204" pitchFamily="34" charset="0"/>
              </a:rPr>
              <a:t>scelerisque</a:t>
            </a:r>
            <a:r>
              <a:rPr lang="pt-BR" sz="7000" dirty="0">
                <a:cs typeface="Arial" panose="020B0604020202020204" pitchFamily="34" charset="0"/>
              </a:rPr>
              <a:t> ipsum </a:t>
            </a:r>
            <a:r>
              <a:rPr lang="pt-BR" sz="7000" dirty="0" err="1">
                <a:cs typeface="Arial" panose="020B0604020202020204" pitchFamily="34" charset="0"/>
              </a:rPr>
              <a:t>mauris</a:t>
            </a:r>
            <a:r>
              <a:rPr lang="pt-BR" sz="7000" dirty="0">
                <a:cs typeface="Arial" panose="020B0604020202020204" pitchFamily="34" charset="0"/>
              </a:rPr>
              <a:t> eu est.</a:t>
            </a:r>
          </a:p>
          <a:p>
            <a:pPr algn="just"/>
            <a:endParaRPr lang="pt-BR" sz="8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8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pt-BR" sz="86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pt-BR" sz="8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endParaRPr lang="pt-BR" sz="8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lvl="0" indent="-1143000" algn="just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pt-BR" sz="7000" dirty="0" err="1">
                <a:solidFill>
                  <a:prstClr val="black"/>
                </a:solidFill>
              </a:rPr>
              <a:t>Lorem</a:t>
            </a:r>
            <a:r>
              <a:rPr lang="pt-BR" sz="7000" dirty="0">
                <a:solidFill>
                  <a:prstClr val="black"/>
                </a:solidFill>
              </a:rPr>
              <a:t> ipsum </a:t>
            </a:r>
            <a:r>
              <a:rPr lang="pt-BR" sz="7000" dirty="0" err="1">
                <a:solidFill>
                  <a:prstClr val="black"/>
                </a:solidFill>
              </a:rPr>
              <a:t>dolor</a:t>
            </a:r>
            <a:r>
              <a:rPr lang="pt-BR" sz="7000" dirty="0">
                <a:solidFill>
                  <a:prstClr val="black"/>
                </a:solidFill>
              </a:rPr>
              <a:t> </a:t>
            </a:r>
            <a:r>
              <a:rPr lang="pt-BR" sz="7000" dirty="0" err="1">
                <a:solidFill>
                  <a:prstClr val="black"/>
                </a:solidFill>
              </a:rPr>
              <a:t>sit</a:t>
            </a:r>
            <a:r>
              <a:rPr lang="pt-BR" sz="7000" dirty="0">
                <a:solidFill>
                  <a:prstClr val="black"/>
                </a:solidFill>
              </a:rPr>
              <a:t> </a:t>
            </a:r>
            <a:r>
              <a:rPr lang="pt-BR" sz="7000" dirty="0" err="1">
                <a:solidFill>
                  <a:prstClr val="black"/>
                </a:solidFill>
              </a:rPr>
              <a:t>amet</a:t>
            </a:r>
            <a:r>
              <a:rPr lang="pt-BR" sz="7000" dirty="0">
                <a:solidFill>
                  <a:prstClr val="black"/>
                </a:solidFill>
              </a:rPr>
              <a:t>, </a:t>
            </a:r>
            <a:r>
              <a:rPr lang="pt-BR" sz="7000" dirty="0" err="1">
                <a:solidFill>
                  <a:prstClr val="black"/>
                </a:solidFill>
              </a:rPr>
              <a:t>consectetur</a:t>
            </a:r>
            <a:r>
              <a:rPr lang="pt-BR" sz="7000" dirty="0">
                <a:solidFill>
                  <a:prstClr val="black"/>
                </a:solidFill>
              </a:rPr>
              <a:t> </a:t>
            </a:r>
            <a:r>
              <a:rPr lang="pt-BR" sz="7000" dirty="0" err="1">
                <a:solidFill>
                  <a:prstClr val="black"/>
                </a:solidFill>
              </a:rPr>
              <a:t>adipiscing</a:t>
            </a:r>
            <a:r>
              <a:rPr lang="pt-BR" sz="7000" dirty="0">
                <a:solidFill>
                  <a:prstClr val="black"/>
                </a:solidFill>
              </a:rPr>
              <a:t> </a:t>
            </a:r>
            <a:r>
              <a:rPr lang="pt-BR" sz="7000" dirty="0" err="1">
                <a:solidFill>
                  <a:prstClr val="black"/>
                </a:solidFill>
              </a:rPr>
              <a:t>elit</a:t>
            </a:r>
            <a:endParaRPr lang="pt-BR" sz="7000" dirty="0">
              <a:solidFill>
                <a:prstClr val="black"/>
              </a:solidFill>
            </a:endParaRPr>
          </a:p>
          <a:p>
            <a:pPr marL="1143000" lvl="0" indent="-1143000" algn="just">
              <a:buFont typeface="Arial" panose="020B0604020202020204" pitchFamily="34" charset="0"/>
              <a:buChar char="•"/>
            </a:pPr>
            <a:r>
              <a:rPr lang="pt-BR" sz="7000" dirty="0" err="1">
                <a:solidFill>
                  <a:prstClr val="black"/>
                </a:solidFill>
                <a:cs typeface="Arial" panose="020B0604020202020204" pitchFamily="34" charset="0"/>
              </a:rPr>
              <a:t>Sed</a:t>
            </a:r>
            <a:r>
              <a:rPr lang="pt-BR" sz="7000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lang="pt-BR" sz="7000" dirty="0" err="1">
                <a:solidFill>
                  <a:prstClr val="black"/>
                </a:solidFill>
                <a:cs typeface="Arial" panose="020B0604020202020204" pitchFamily="34" charset="0"/>
              </a:rPr>
              <a:t>fermentum</a:t>
            </a:r>
            <a:r>
              <a:rPr lang="pt-BR" sz="7000" dirty="0">
                <a:solidFill>
                  <a:prstClr val="black"/>
                </a:solidFill>
                <a:cs typeface="Arial" panose="020B0604020202020204" pitchFamily="34" charset="0"/>
              </a:rPr>
              <a:t>, </a:t>
            </a:r>
            <a:r>
              <a:rPr lang="pt-BR" sz="7000" dirty="0" err="1">
                <a:solidFill>
                  <a:prstClr val="black"/>
                </a:solidFill>
                <a:cs typeface="Arial" panose="020B0604020202020204" pitchFamily="34" charset="0"/>
              </a:rPr>
              <a:t>risus</a:t>
            </a:r>
            <a:r>
              <a:rPr lang="pt-BR" sz="7000" dirty="0">
                <a:solidFill>
                  <a:prstClr val="black"/>
                </a:solidFill>
                <a:cs typeface="Arial" panose="020B0604020202020204" pitchFamily="34" charset="0"/>
              </a:rPr>
              <a:t> id </a:t>
            </a:r>
            <a:r>
              <a:rPr lang="pt-BR" sz="7000" dirty="0" err="1">
                <a:solidFill>
                  <a:prstClr val="black"/>
                </a:solidFill>
                <a:cs typeface="Arial" panose="020B0604020202020204" pitchFamily="34" charset="0"/>
              </a:rPr>
              <a:t>hendrerit</a:t>
            </a:r>
            <a:r>
              <a:rPr lang="pt-BR" sz="7000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lang="pt-BR" sz="7000" dirty="0" err="1">
                <a:solidFill>
                  <a:prstClr val="black"/>
                </a:solidFill>
                <a:cs typeface="Arial" panose="020B0604020202020204" pitchFamily="34" charset="0"/>
              </a:rPr>
              <a:t>auctor</a:t>
            </a:r>
            <a:r>
              <a:rPr lang="pt-BR" sz="7000" dirty="0">
                <a:solidFill>
                  <a:prstClr val="black"/>
                </a:solidFill>
                <a:cs typeface="Arial" panose="020B0604020202020204" pitchFamily="34" charset="0"/>
              </a:rPr>
              <a:t>, </a:t>
            </a:r>
            <a:r>
              <a:rPr lang="pt-BR" sz="7000" dirty="0" err="1">
                <a:solidFill>
                  <a:prstClr val="black"/>
                </a:solidFill>
                <a:cs typeface="Arial" panose="020B0604020202020204" pitchFamily="34" charset="0"/>
              </a:rPr>
              <a:t>risus</a:t>
            </a:r>
            <a:r>
              <a:rPr lang="pt-BR" sz="7000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lang="pt-BR" sz="7000" dirty="0" err="1">
                <a:solidFill>
                  <a:prstClr val="black"/>
                </a:solidFill>
                <a:cs typeface="Arial" panose="020B0604020202020204" pitchFamily="34" charset="0"/>
              </a:rPr>
              <a:t>lorem</a:t>
            </a:r>
            <a:r>
              <a:rPr lang="pt-BR" sz="7000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lang="pt-BR" sz="7000" dirty="0" err="1">
                <a:solidFill>
                  <a:prstClr val="black"/>
                </a:solidFill>
                <a:cs typeface="Arial" panose="020B0604020202020204" pitchFamily="34" charset="0"/>
              </a:rPr>
              <a:t>scelerisque</a:t>
            </a:r>
            <a:r>
              <a:rPr lang="pt-BR" sz="7000" dirty="0">
                <a:solidFill>
                  <a:prstClr val="black"/>
                </a:solidFill>
                <a:cs typeface="Arial" panose="020B0604020202020204" pitchFamily="34" charset="0"/>
              </a:rPr>
              <a:t> libero, in </a:t>
            </a:r>
            <a:r>
              <a:rPr lang="pt-BR" sz="7000" dirty="0" err="1">
                <a:solidFill>
                  <a:prstClr val="black"/>
                </a:solidFill>
                <a:cs typeface="Arial" panose="020B0604020202020204" pitchFamily="34" charset="0"/>
              </a:rPr>
              <a:t>scelerisque</a:t>
            </a:r>
            <a:r>
              <a:rPr lang="pt-BR" sz="7000" dirty="0">
                <a:solidFill>
                  <a:prstClr val="black"/>
                </a:solidFill>
                <a:cs typeface="Arial" panose="020B0604020202020204" pitchFamily="34" charset="0"/>
              </a:rPr>
              <a:t> ipsum </a:t>
            </a:r>
            <a:r>
              <a:rPr lang="pt-BR" sz="7000" dirty="0" err="1">
                <a:solidFill>
                  <a:prstClr val="black"/>
                </a:solidFill>
                <a:cs typeface="Arial" panose="020B0604020202020204" pitchFamily="34" charset="0"/>
              </a:rPr>
              <a:t>mauris</a:t>
            </a:r>
            <a:r>
              <a:rPr lang="pt-BR" sz="7000" dirty="0">
                <a:solidFill>
                  <a:prstClr val="black"/>
                </a:solidFill>
                <a:cs typeface="Arial" panose="020B0604020202020204" pitchFamily="34" charset="0"/>
              </a:rPr>
              <a:t> eu est.</a:t>
            </a:r>
          </a:p>
          <a:p>
            <a:pPr algn="just"/>
            <a:endParaRPr lang="pt-BR" sz="8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6703040" y="7863840"/>
            <a:ext cx="14173200" cy="2944368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noAutofit/>
          </a:bodyPr>
          <a:lstStyle/>
          <a:p>
            <a:pPr algn="ctr"/>
            <a:r>
              <a:rPr lang="pt-BR" sz="8800" b="1" dirty="0" err="1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  <a:endParaRPr lang="pt-BR" sz="8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8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indent="-1143000" algn="just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pt-BR" sz="7200" dirty="0" err="1"/>
              <a:t>Lorem</a:t>
            </a:r>
            <a:r>
              <a:rPr lang="pt-BR" sz="7200" dirty="0"/>
              <a:t> ipsum </a:t>
            </a:r>
            <a:r>
              <a:rPr lang="pt-BR" sz="7200" dirty="0" err="1"/>
              <a:t>dolor</a:t>
            </a:r>
            <a:r>
              <a:rPr lang="pt-BR" sz="7200" dirty="0"/>
              <a:t> </a:t>
            </a:r>
            <a:r>
              <a:rPr lang="pt-BR" sz="7200" dirty="0" err="1"/>
              <a:t>sit</a:t>
            </a:r>
            <a:r>
              <a:rPr lang="pt-BR" sz="7200" dirty="0"/>
              <a:t> </a:t>
            </a:r>
            <a:r>
              <a:rPr lang="pt-BR" sz="7200" dirty="0" err="1"/>
              <a:t>amet</a:t>
            </a:r>
            <a:r>
              <a:rPr lang="pt-BR" sz="7200" dirty="0"/>
              <a:t>, </a:t>
            </a:r>
            <a:r>
              <a:rPr lang="pt-BR" sz="7200" dirty="0" err="1"/>
              <a:t>consectetur</a:t>
            </a:r>
            <a:r>
              <a:rPr lang="pt-BR" sz="7200" dirty="0"/>
              <a:t> </a:t>
            </a:r>
            <a:r>
              <a:rPr lang="pt-BR" sz="7200" dirty="0" err="1"/>
              <a:t>adipiscing</a:t>
            </a:r>
            <a:r>
              <a:rPr lang="pt-BR" sz="7200" dirty="0"/>
              <a:t> </a:t>
            </a:r>
            <a:r>
              <a:rPr lang="pt-BR" sz="7200" dirty="0" err="1"/>
              <a:t>elit</a:t>
            </a:r>
            <a:endParaRPr lang="pt-BR" sz="7200" dirty="0"/>
          </a:p>
          <a:p>
            <a:pPr marL="1143000" indent="-1143000" algn="just">
              <a:buFont typeface="Arial" panose="020B0604020202020204" pitchFamily="34" charset="0"/>
              <a:buChar char="•"/>
            </a:pPr>
            <a:r>
              <a:rPr lang="pt-BR" sz="7200" dirty="0" err="1">
                <a:cs typeface="Arial" panose="020B0604020202020204" pitchFamily="34" charset="0"/>
              </a:rPr>
              <a:t>Sed</a:t>
            </a:r>
            <a:r>
              <a:rPr lang="pt-BR" sz="7200" dirty="0">
                <a:cs typeface="Arial" panose="020B0604020202020204" pitchFamily="34" charset="0"/>
              </a:rPr>
              <a:t> </a:t>
            </a:r>
            <a:r>
              <a:rPr lang="pt-BR" sz="7200" dirty="0" err="1">
                <a:cs typeface="Arial" panose="020B0604020202020204" pitchFamily="34" charset="0"/>
              </a:rPr>
              <a:t>fermentum</a:t>
            </a:r>
            <a:r>
              <a:rPr lang="pt-BR" sz="7200" dirty="0">
                <a:cs typeface="Arial" panose="020B0604020202020204" pitchFamily="34" charset="0"/>
              </a:rPr>
              <a:t>, </a:t>
            </a:r>
            <a:r>
              <a:rPr lang="pt-BR" sz="7200" dirty="0" err="1">
                <a:cs typeface="Arial" panose="020B0604020202020204" pitchFamily="34" charset="0"/>
              </a:rPr>
              <a:t>risus</a:t>
            </a:r>
            <a:r>
              <a:rPr lang="pt-BR" sz="7200" dirty="0">
                <a:cs typeface="Arial" panose="020B0604020202020204" pitchFamily="34" charset="0"/>
              </a:rPr>
              <a:t> id </a:t>
            </a:r>
            <a:r>
              <a:rPr lang="pt-BR" sz="7200" dirty="0" err="1">
                <a:cs typeface="Arial" panose="020B0604020202020204" pitchFamily="34" charset="0"/>
              </a:rPr>
              <a:t>hendrerit</a:t>
            </a:r>
            <a:r>
              <a:rPr lang="pt-BR" sz="7200" dirty="0">
                <a:cs typeface="Arial" panose="020B0604020202020204" pitchFamily="34" charset="0"/>
              </a:rPr>
              <a:t> </a:t>
            </a:r>
            <a:r>
              <a:rPr lang="pt-BR" sz="7200" dirty="0" err="1">
                <a:cs typeface="Arial" panose="020B0604020202020204" pitchFamily="34" charset="0"/>
              </a:rPr>
              <a:t>auctor</a:t>
            </a:r>
            <a:r>
              <a:rPr lang="pt-BR" sz="7200" dirty="0">
                <a:cs typeface="Arial" panose="020B0604020202020204" pitchFamily="34" charset="0"/>
              </a:rPr>
              <a:t>, </a:t>
            </a:r>
            <a:r>
              <a:rPr lang="pt-BR" sz="7200" dirty="0" err="1">
                <a:cs typeface="Arial" panose="020B0604020202020204" pitchFamily="34" charset="0"/>
              </a:rPr>
              <a:t>risus</a:t>
            </a:r>
            <a:r>
              <a:rPr lang="pt-BR" sz="7200" dirty="0">
                <a:cs typeface="Arial" panose="020B0604020202020204" pitchFamily="34" charset="0"/>
              </a:rPr>
              <a:t> </a:t>
            </a:r>
            <a:r>
              <a:rPr lang="pt-BR" sz="7200" dirty="0" err="1">
                <a:cs typeface="Arial" panose="020B0604020202020204" pitchFamily="34" charset="0"/>
              </a:rPr>
              <a:t>lorem</a:t>
            </a:r>
            <a:r>
              <a:rPr lang="pt-BR" sz="7200" dirty="0">
                <a:cs typeface="Arial" panose="020B0604020202020204" pitchFamily="34" charset="0"/>
              </a:rPr>
              <a:t> </a:t>
            </a:r>
            <a:r>
              <a:rPr lang="pt-BR" sz="7200" dirty="0" err="1">
                <a:cs typeface="Arial" panose="020B0604020202020204" pitchFamily="34" charset="0"/>
              </a:rPr>
              <a:t>scelerisque</a:t>
            </a:r>
            <a:r>
              <a:rPr lang="pt-BR" sz="7200" dirty="0">
                <a:cs typeface="Arial" panose="020B0604020202020204" pitchFamily="34" charset="0"/>
              </a:rPr>
              <a:t> libero, in </a:t>
            </a:r>
            <a:r>
              <a:rPr lang="pt-BR" sz="7200" dirty="0" err="1">
                <a:cs typeface="Arial" panose="020B0604020202020204" pitchFamily="34" charset="0"/>
              </a:rPr>
              <a:t>scelerisque</a:t>
            </a:r>
            <a:r>
              <a:rPr lang="pt-BR" sz="7200" dirty="0">
                <a:cs typeface="Arial" panose="020B0604020202020204" pitchFamily="34" charset="0"/>
              </a:rPr>
              <a:t> ipsum </a:t>
            </a:r>
            <a:r>
              <a:rPr lang="pt-BR" sz="7200" dirty="0" err="1">
                <a:cs typeface="Arial" panose="020B0604020202020204" pitchFamily="34" charset="0"/>
              </a:rPr>
              <a:t>mauris</a:t>
            </a:r>
            <a:r>
              <a:rPr lang="pt-BR" sz="7200" dirty="0">
                <a:cs typeface="Arial" panose="020B0604020202020204" pitchFamily="34" charset="0"/>
              </a:rPr>
              <a:t> eu est.</a:t>
            </a:r>
          </a:p>
          <a:p>
            <a:pPr marL="1143000" indent="-1143000" algn="just">
              <a:buFont typeface="Arial" panose="020B0604020202020204" pitchFamily="34" charset="0"/>
              <a:buChar char="•"/>
            </a:pPr>
            <a:endParaRPr lang="pt-BR" sz="7200" dirty="0">
              <a:cs typeface="Arial" panose="020B0604020202020204" pitchFamily="34" charset="0"/>
            </a:endParaRPr>
          </a:p>
          <a:p>
            <a:pPr marL="1143000" indent="-1143000" algn="just">
              <a:buFont typeface="Arial" panose="020B0604020202020204" pitchFamily="34" charset="0"/>
              <a:buChar char="•"/>
            </a:pPr>
            <a:endParaRPr lang="pt-BR" sz="7200" dirty="0">
              <a:cs typeface="Arial" panose="020B0604020202020204" pitchFamily="34" charset="0"/>
            </a:endParaRPr>
          </a:p>
          <a:p>
            <a:pPr marL="1143000" indent="-1143000" algn="just">
              <a:buFont typeface="Arial" panose="020B0604020202020204" pitchFamily="34" charset="0"/>
              <a:buChar char="•"/>
            </a:pPr>
            <a:endParaRPr lang="pt-BR" sz="7200" dirty="0">
              <a:cs typeface="Arial" panose="020B0604020202020204" pitchFamily="34" charset="0"/>
            </a:endParaRPr>
          </a:p>
          <a:p>
            <a:pPr marL="1143000" indent="-1143000" algn="just">
              <a:buFont typeface="Arial" panose="020B0604020202020204" pitchFamily="34" charset="0"/>
              <a:buChar char="•"/>
            </a:pPr>
            <a:endParaRPr lang="pt-BR" sz="7200" dirty="0">
              <a:cs typeface="Arial" panose="020B0604020202020204" pitchFamily="34" charset="0"/>
            </a:endParaRPr>
          </a:p>
          <a:p>
            <a:pPr marL="1143000" indent="-1143000" algn="just">
              <a:buFont typeface="Arial" panose="020B0604020202020204" pitchFamily="34" charset="0"/>
              <a:buChar char="•"/>
            </a:pPr>
            <a:endParaRPr lang="pt-BR" sz="7200" dirty="0">
              <a:cs typeface="Arial" panose="020B0604020202020204" pitchFamily="34" charset="0"/>
            </a:endParaRPr>
          </a:p>
          <a:p>
            <a:pPr algn="just"/>
            <a:endParaRPr lang="pt-BR" sz="7200" dirty="0">
              <a:cs typeface="Arial" panose="020B0604020202020204" pitchFamily="34" charset="0"/>
            </a:endParaRPr>
          </a:p>
          <a:p>
            <a:pPr marL="1143000" indent="-1143000" algn="just">
              <a:buFont typeface="Arial" panose="020B0604020202020204" pitchFamily="34" charset="0"/>
              <a:buChar char="•"/>
            </a:pPr>
            <a:endParaRPr lang="pt-BR" sz="7200" dirty="0">
              <a:cs typeface="Arial" panose="020B0604020202020204" pitchFamily="34" charset="0"/>
            </a:endParaRPr>
          </a:p>
          <a:p>
            <a:pPr marL="1143000" indent="-1143000" algn="just">
              <a:buFont typeface="Arial" panose="020B0604020202020204" pitchFamily="34" charset="0"/>
              <a:buChar char="•"/>
            </a:pPr>
            <a:endParaRPr lang="pt-BR" sz="7200" dirty="0">
              <a:cs typeface="Arial" panose="020B0604020202020204" pitchFamily="34" charset="0"/>
            </a:endParaRPr>
          </a:p>
          <a:p>
            <a:pPr algn="ctr"/>
            <a:r>
              <a:rPr lang="pt-BR" sz="8800" b="1" dirty="0" err="1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r>
              <a:rPr lang="pt-BR" sz="8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8800" b="1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pt-BR" sz="8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8800" b="1" dirty="0" err="1"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  <a:endParaRPr lang="pt-BR" sz="8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8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indent="-1143000" algn="just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pt-BR" sz="7200" dirty="0" err="1"/>
              <a:t>Lorem</a:t>
            </a:r>
            <a:r>
              <a:rPr lang="pt-BR" sz="7200" dirty="0"/>
              <a:t> ipsum </a:t>
            </a:r>
            <a:r>
              <a:rPr lang="pt-BR" sz="7200" dirty="0" err="1"/>
              <a:t>dolor</a:t>
            </a:r>
            <a:r>
              <a:rPr lang="pt-BR" sz="7200" dirty="0"/>
              <a:t> </a:t>
            </a:r>
            <a:r>
              <a:rPr lang="pt-BR" sz="7200" dirty="0" err="1"/>
              <a:t>sit</a:t>
            </a:r>
            <a:r>
              <a:rPr lang="pt-BR" sz="7200" dirty="0"/>
              <a:t> </a:t>
            </a:r>
            <a:r>
              <a:rPr lang="pt-BR" sz="7200" dirty="0" err="1"/>
              <a:t>amet</a:t>
            </a:r>
            <a:r>
              <a:rPr lang="pt-BR" sz="7200" dirty="0"/>
              <a:t>, </a:t>
            </a:r>
            <a:r>
              <a:rPr lang="pt-BR" sz="7200" dirty="0" err="1"/>
              <a:t>consectetur</a:t>
            </a:r>
            <a:r>
              <a:rPr lang="pt-BR" sz="7200" dirty="0"/>
              <a:t> </a:t>
            </a:r>
            <a:r>
              <a:rPr lang="pt-BR" sz="7200" dirty="0" err="1"/>
              <a:t>adipiscing</a:t>
            </a:r>
            <a:r>
              <a:rPr lang="pt-BR" sz="7200" dirty="0"/>
              <a:t> </a:t>
            </a:r>
            <a:r>
              <a:rPr lang="pt-BR" sz="7200" dirty="0" err="1"/>
              <a:t>elit</a:t>
            </a:r>
            <a:endParaRPr lang="pt-BR" sz="7200" dirty="0"/>
          </a:p>
          <a:p>
            <a:pPr marL="1143000" indent="-1143000" algn="just">
              <a:buFont typeface="Arial" panose="020B0604020202020204" pitchFamily="34" charset="0"/>
              <a:buChar char="•"/>
            </a:pPr>
            <a:r>
              <a:rPr lang="pt-BR" sz="7200" dirty="0" err="1">
                <a:cs typeface="Arial" panose="020B0604020202020204" pitchFamily="34" charset="0"/>
              </a:rPr>
              <a:t>Sed</a:t>
            </a:r>
            <a:r>
              <a:rPr lang="pt-BR" sz="7200" dirty="0">
                <a:cs typeface="Arial" panose="020B0604020202020204" pitchFamily="34" charset="0"/>
              </a:rPr>
              <a:t> </a:t>
            </a:r>
            <a:r>
              <a:rPr lang="pt-BR" sz="7200" dirty="0" err="1">
                <a:cs typeface="Arial" panose="020B0604020202020204" pitchFamily="34" charset="0"/>
              </a:rPr>
              <a:t>fermentum</a:t>
            </a:r>
            <a:r>
              <a:rPr lang="pt-BR" sz="7200" dirty="0">
                <a:cs typeface="Arial" panose="020B0604020202020204" pitchFamily="34" charset="0"/>
              </a:rPr>
              <a:t>, </a:t>
            </a:r>
            <a:r>
              <a:rPr lang="pt-BR" sz="7200" dirty="0" err="1">
                <a:cs typeface="Arial" panose="020B0604020202020204" pitchFamily="34" charset="0"/>
              </a:rPr>
              <a:t>risus</a:t>
            </a:r>
            <a:r>
              <a:rPr lang="pt-BR" sz="7200" dirty="0">
                <a:cs typeface="Arial" panose="020B0604020202020204" pitchFamily="34" charset="0"/>
              </a:rPr>
              <a:t> id </a:t>
            </a:r>
            <a:r>
              <a:rPr lang="pt-BR" sz="7200" dirty="0" err="1">
                <a:cs typeface="Arial" panose="020B0604020202020204" pitchFamily="34" charset="0"/>
              </a:rPr>
              <a:t>hendrerit</a:t>
            </a:r>
            <a:r>
              <a:rPr lang="pt-BR" sz="7200" dirty="0">
                <a:cs typeface="Arial" panose="020B0604020202020204" pitchFamily="34" charset="0"/>
              </a:rPr>
              <a:t> </a:t>
            </a:r>
            <a:r>
              <a:rPr lang="pt-BR" sz="7200" dirty="0" err="1">
                <a:cs typeface="Arial" panose="020B0604020202020204" pitchFamily="34" charset="0"/>
              </a:rPr>
              <a:t>auctor</a:t>
            </a:r>
            <a:r>
              <a:rPr lang="pt-BR" sz="7200" dirty="0">
                <a:cs typeface="Arial" panose="020B0604020202020204" pitchFamily="34" charset="0"/>
              </a:rPr>
              <a:t>, </a:t>
            </a:r>
            <a:r>
              <a:rPr lang="pt-BR" sz="7200" dirty="0" err="1">
                <a:cs typeface="Arial" panose="020B0604020202020204" pitchFamily="34" charset="0"/>
              </a:rPr>
              <a:t>risus</a:t>
            </a:r>
            <a:r>
              <a:rPr lang="pt-BR" sz="7200" dirty="0">
                <a:cs typeface="Arial" panose="020B0604020202020204" pitchFamily="34" charset="0"/>
              </a:rPr>
              <a:t> </a:t>
            </a:r>
            <a:r>
              <a:rPr lang="pt-BR" sz="7200" dirty="0" err="1">
                <a:cs typeface="Arial" panose="020B0604020202020204" pitchFamily="34" charset="0"/>
              </a:rPr>
              <a:t>lorem</a:t>
            </a:r>
            <a:r>
              <a:rPr lang="pt-BR" sz="7200" dirty="0">
                <a:cs typeface="Arial" panose="020B0604020202020204" pitchFamily="34" charset="0"/>
              </a:rPr>
              <a:t> </a:t>
            </a:r>
            <a:r>
              <a:rPr lang="pt-BR" sz="7200" dirty="0" err="1">
                <a:cs typeface="Arial" panose="020B0604020202020204" pitchFamily="34" charset="0"/>
              </a:rPr>
              <a:t>scelerisque</a:t>
            </a:r>
            <a:r>
              <a:rPr lang="pt-BR" sz="7200" dirty="0">
                <a:cs typeface="Arial" panose="020B0604020202020204" pitchFamily="34" charset="0"/>
              </a:rPr>
              <a:t> libero, in </a:t>
            </a:r>
            <a:r>
              <a:rPr lang="pt-BR" sz="7200" dirty="0" err="1">
                <a:cs typeface="Arial" panose="020B0604020202020204" pitchFamily="34" charset="0"/>
              </a:rPr>
              <a:t>scelerisque</a:t>
            </a:r>
            <a:r>
              <a:rPr lang="pt-BR" sz="7200" dirty="0">
                <a:cs typeface="Arial" panose="020B0604020202020204" pitchFamily="34" charset="0"/>
              </a:rPr>
              <a:t> ipsum </a:t>
            </a:r>
            <a:r>
              <a:rPr lang="pt-BR" sz="7200" dirty="0" err="1">
                <a:cs typeface="Arial" panose="020B0604020202020204" pitchFamily="34" charset="0"/>
              </a:rPr>
              <a:t>mauris</a:t>
            </a:r>
            <a:r>
              <a:rPr lang="pt-BR" sz="7200" dirty="0">
                <a:cs typeface="Arial" panose="020B0604020202020204" pitchFamily="34" charset="0"/>
              </a:rPr>
              <a:t> eu est.</a:t>
            </a:r>
          </a:p>
          <a:p>
            <a:pPr marL="1143000" indent="-1143000" algn="just">
              <a:buFont typeface="Arial" panose="020B0604020202020204" pitchFamily="34" charset="0"/>
              <a:buChar char="•"/>
            </a:pPr>
            <a:endParaRPr lang="pt-BR" sz="7200" dirty="0">
              <a:cs typeface="Arial" panose="020B0604020202020204" pitchFamily="34" charset="0"/>
            </a:endParaRPr>
          </a:p>
          <a:p>
            <a:pPr marL="1143000" indent="-1143000" algn="just">
              <a:buFont typeface="Arial" panose="020B0604020202020204" pitchFamily="34" charset="0"/>
              <a:buChar char="•"/>
            </a:pPr>
            <a:endParaRPr lang="pt-BR" sz="7200" dirty="0">
              <a:cs typeface="Arial" panose="020B0604020202020204" pitchFamily="34" charset="0"/>
            </a:endParaRPr>
          </a:p>
          <a:p>
            <a:pPr marL="1143000" indent="-1143000" algn="just">
              <a:buFont typeface="Arial" panose="020B0604020202020204" pitchFamily="34" charset="0"/>
              <a:buChar char="•"/>
            </a:pPr>
            <a:endParaRPr lang="pt-BR" sz="7200" dirty="0">
              <a:cs typeface="Arial" panose="020B0604020202020204" pitchFamily="34" charset="0"/>
            </a:endParaRPr>
          </a:p>
        </p:txBody>
      </p:sp>
      <p:pic>
        <p:nvPicPr>
          <p:cNvPr id="1026" name="Picture 2" descr="Resultado de imagem para sbes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0160" y="2539999"/>
            <a:ext cx="6708630" cy="1442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esultado de imagem para intel educaçã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90326" y="1168400"/>
            <a:ext cx="4185914" cy="4185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Resultado de imagem para galileo gen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8260" y="29878337"/>
            <a:ext cx="6477000" cy="3800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Imagem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865600" y="18538576"/>
            <a:ext cx="14010640" cy="2523103"/>
          </a:xfrm>
          <a:prstGeom prst="rect">
            <a:avLst/>
          </a:prstGeom>
        </p:spPr>
      </p:pic>
      <p:sp>
        <p:nvSpPr>
          <p:cNvPr id="17" name="CaixaDeTexto 16"/>
          <p:cNvSpPr txBox="1"/>
          <p:nvPr/>
        </p:nvSpPr>
        <p:spPr>
          <a:xfrm>
            <a:off x="9912985" y="1391186"/>
            <a:ext cx="1358011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0" b="1" dirty="0"/>
              <a:t>Project </a:t>
            </a:r>
            <a:r>
              <a:rPr lang="pt-BR" sz="10000" b="1" dirty="0" err="1"/>
              <a:t>Title</a:t>
            </a:r>
            <a:endParaRPr lang="pt-BR" sz="10000" b="1" dirty="0"/>
          </a:p>
          <a:p>
            <a:pPr algn="ctr"/>
            <a:r>
              <a:rPr lang="pt-BR" sz="8000" dirty="0"/>
              <a:t>Team </a:t>
            </a:r>
            <a:r>
              <a:rPr lang="pt-BR" sz="8000" dirty="0" err="1"/>
              <a:t>members</a:t>
            </a:r>
            <a:endParaRPr lang="pt-BR" sz="8000" dirty="0"/>
          </a:p>
          <a:p>
            <a:pPr algn="ctr"/>
            <a:r>
              <a:rPr lang="pt-BR" sz="8000" dirty="0" err="1"/>
              <a:t>University</a:t>
            </a:r>
            <a:endParaRPr lang="pt-BR" sz="8000" dirty="0"/>
          </a:p>
        </p:txBody>
      </p:sp>
    </p:spTree>
    <p:extLst>
      <p:ext uri="{BB962C8B-B14F-4D97-AF65-F5344CB8AC3E}">
        <p14:creationId xmlns:p14="http://schemas.microsoft.com/office/powerpoint/2010/main" val="2129946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280160" y="7863840"/>
            <a:ext cx="29596080" cy="3094736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noAutofit/>
          </a:bodyPr>
          <a:lstStyle/>
          <a:p>
            <a:r>
              <a:rPr lang="pt-BR" sz="7000" b="1" dirty="0" err="1"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  <a:endParaRPr lang="pt-BR" sz="7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7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indent="-114300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pt-BR" sz="7000" dirty="0" err="1"/>
              <a:t>Lorem</a:t>
            </a:r>
            <a:r>
              <a:rPr lang="pt-BR" sz="7000" dirty="0"/>
              <a:t> ipsum </a:t>
            </a:r>
            <a:r>
              <a:rPr lang="pt-BR" sz="7000" dirty="0" err="1"/>
              <a:t>dolor</a:t>
            </a:r>
            <a:r>
              <a:rPr lang="pt-BR" sz="7000" dirty="0"/>
              <a:t> </a:t>
            </a:r>
            <a:r>
              <a:rPr lang="pt-BR" sz="7000" dirty="0" err="1"/>
              <a:t>sit</a:t>
            </a:r>
            <a:r>
              <a:rPr lang="pt-BR" sz="7000" dirty="0"/>
              <a:t> </a:t>
            </a:r>
            <a:r>
              <a:rPr lang="pt-BR" sz="7000" dirty="0" err="1"/>
              <a:t>amet</a:t>
            </a:r>
            <a:r>
              <a:rPr lang="pt-BR" sz="7000" dirty="0"/>
              <a:t>, </a:t>
            </a:r>
            <a:r>
              <a:rPr lang="pt-BR" sz="7000" dirty="0" err="1"/>
              <a:t>consectetur</a:t>
            </a:r>
            <a:r>
              <a:rPr lang="pt-BR" sz="7000" dirty="0"/>
              <a:t> </a:t>
            </a:r>
            <a:r>
              <a:rPr lang="pt-BR" sz="7000" dirty="0" err="1"/>
              <a:t>adipiscing</a:t>
            </a:r>
            <a:r>
              <a:rPr lang="pt-BR" sz="7000" dirty="0"/>
              <a:t> </a:t>
            </a:r>
            <a:r>
              <a:rPr lang="pt-BR" sz="7000" dirty="0" err="1"/>
              <a:t>elit</a:t>
            </a:r>
            <a:endParaRPr lang="pt-BR" sz="7000" dirty="0"/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pt-BR" sz="7000" dirty="0" err="1">
                <a:cs typeface="Arial" panose="020B0604020202020204" pitchFamily="34" charset="0"/>
              </a:rPr>
              <a:t>Sed</a:t>
            </a:r>
            <a:r>
              <a:rPr lang="pt-BR" sz="7000" dirty="0">
                <a:cs typeface="Arial" panose="020B0604020202020204" pitchFamily="34" charset="0"/>
              </a:rPr>
              <a:t> </a:t>
            </a:r>
            <a:r>
              <a:rPr lang="pt-BR" sz="7000" dirty="0" err="1">
                <a:cs typeface="Arial" panose="020B0604020202020204" pitchFamily="34" charset="0"/>
              </a:rPr>
              <a:t>fermentum</a:t>
            </a:r>
            <a:r>
              <a:rPr lang="pt-BR" sz="7000" dirty="0">
                <a:cs typeface="Arial" panose="020B0604020202020204" pitchFamily="34" charset="0"/>
              </a:rPr>
              <a:t>, </a:t>
            </a:r>
            <a:r>
              <a:rPr lang="pt-BR" sz="7000" dirty="0" err="1">
                <a:cs typeface="Arial" panose="020B0604020202020204" pitchFamily="34" charset="0"/>
              </a:rPr>
              <a:t>risus</a:t>
            </a:r>
            <a:r>
              <a:rPr lang="pt-BR" sz="7000" dirty="0">
                <a:cs typeface="Arial" panose="020B0604020202020204" pitchFamily="34" charset="0"/>
              </a:rPr>
              <a:t> id </a:t>
            </a:r>
            <a:r>
              <a:rPr lang="pt-BR" sz="7000" dirty="0" err="1">
                <a:cs typeface="Arial" panose="020B0604020202020204" pitchFamily="34" charset="0"/>
              </a:rPr>
              <a:t>hendrerit</a:t>
            </a:r>
            <a:r>
              <a:rPr lang="pt-BR" sz="7000" dirty="0">
                <a:cs typeface="Arial" panose="020B0604020202020204" pitchFamily="34" charset="0"/>
              </a:rPr>
              <a:t> </a:t>
            </a:r>
            <a:r>
              <a:rPr lang="pt-BR" sz="7000" dirty="0" err="1">
                <a:cs typeface="Arial" panose="020B0604020202020204" pitchFamily="34" charset="0"/>
              </a:rPr>
              <a:t>auctor</a:t>
            </a:r>
            <a:r>
              <a:rPr lang="pt-BR" sz="7000" dirty="0">
                <a:cs typeface="Arial" panose="020B0604020202020204" pitchFamily="34" charset="0"/>
              </a:rPr>
              <a:t>, </a:t>
            </a:r>
            <a:r>
              <a:rPr lang="pt-BR" sz="7000" dirty="0" err="1">
                <a:cs typeface="Arial" panose="020B0604020202020204" pitchFamily="34" charset="0"/>
              </a:rPr>
              <a:t>risus</a:t>
            </a:r>
            <a:r>
              <a:rPr lang="pt-BR" sz="7000" dirty="0">
                <a:cs typeface="Arial" panose="020B0604020202020204" pitchFamily="34" charset="0"/>
              </a:rPr>
              <a:t> </a:t>
            </a:r>
            <a:r>
              <a:rPr lang="pt-BR" sz="7000" dirty="0" err="1">
                <a:cs typeface="Arial" panose="020B0604020202020204" pitchFamily="34" charset="0"/>
              </a:rPr>
              <a:t>lorem</a:t>
            </a:r>
            <a:r>
              <a:rPr lang="pt-BR" sz="7000" dirty="0">
                <a:cs typeface="Arial" panose="020B0604020202020204" pitchFamily="34" charset="0"/>
              </a:rPr>
              <a:t> </a:t>
            </a:r>
            <a:r>
              <a:rPr lang="pt-BR" sz="7000" dirty="0" err="1">
                <a:cs typeface="Arial" panose="020B0604020202020204" pitchFamily="34" charset="0"/>
              </a:rPr>
              <a:t>scelerisque</a:t>
            </a:r>
            <a:r>
              <a:rPr lang="pt-BR" sz="7000" dirty="0">
                <a:cs typeface="Arial" panose="020B0604020202020204" pitchFamily="34" charset="0"/>
              </a:rPr>
              <a:t> libero, in </a:t>
            </a:r>
            <a:r>
              <a:rPr lang="pt-BR" sz="7000" dirty="0" err="1">
                <a:cs typeface="Arial" panose="020B0604020202020204" pitchFamily="34" charset="0"/>
              </a:rPr>
              <a:t>scelerisque</a:t>
            </a:r>
            <a:r>
              <a:rPr lang="pt-BR" sz="7000" dirty="0">
                <a:cs typeface="Arial" panose="020B0604020202020204" pitchFamily="34" charset="0"/>
              </a:rPr>
              <a:t> ipsum </a:t>
            </a:r>
            <a:r>
              <a:rPr lang="pt-BR" sz="7000" dirty="0" err="1">
                <a:cs typeface="Arial" panose="020B0604020202020204" pitchFamily="34" charset="0"/>
              </a:rPr>
              <a:t>mauris</a:t>
            </a:r>
            <a:r>
              <a:rPr lang="pt-BR" sz="7000" dirty="0">
                <a:cs typeface="Arial" panose="020B0604020202020204" pitchFamily="34" charset="0"/>
              </a:rPr>
              <a:t> eu est.</a:t>
            </a:r>
          </a:p>
          <a:p>
            <a:endParaRPr lang="pt-BR" sz="7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pt-BR" sz="7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pt-BR" sz="7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pt-BR" sz="7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lvl="0" indent="-114300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pt-BR" sz="7000" dirty="0" err="1">
                <a:solidFill>
                  <a:prstClr val="black"/>
                </a:solidFill>
              </a:rPr>
              <a:t>Lorem</a:t>
            </a:r>
            <a:r>
              <a:rPr lang="pt-BR" sz="7000" dirty="0">
                <a:solidFill>
                  <a:prstClr val="black"/>
                </a:solidFill>
              </a:rPr>
              <a:t> ipsum </a:t>
            </a:r>
            <a:r>
              <a:rPr lang="pt-BR" sz="7000" dirty="0" err="1">
                <a:solidFill>
                  <a:prstClr val="black"/>
                </a:solidFill>
              </a:rPr>
              <a:t>dolor</a:t>
            </a:r>
            <a:r>
              <a:rPr lang="pt-BR" sz="7000" dirty="0">
                <a:solidFill>
                  <a:prstClr val="black"/>
                </a:solidFill>
              </a:rPr>
              <a:t> </a:t>
            </a:r>
            <a:r>
              <a:rPr lang="pt-BR" sz="7000" dirty="0" err="1">
                <a:solidFill>
                  <a:prstClr val="black"/>
                </a:solidFill>
              </a:rPr>
              <a:t>sit</a:t>
            </a:r>
            <a:r>
              <a:rPr lang="pt-BR" sz="7000" dirty="0">
                <a:solidFill>
                  <a:prstClr val="black"/>
                </a:solidFill>
              </a:rPr>
              <a:t> </a:t>
            </a:r>
            <a:r>
              <a:rPr lang="pt-BR" sz="7000" dirty="0" err="1">
                <a:solidFill>
                  <a:prstClr val="black"/>
                </a:solidFill>
              </a:rPr>
              <a:t>amet</a:t>
            </a:r>
            <a:r>
              <a:rPr lang="pt-BR" sz="7000" dirty="0">
                <a:solidFill>
                  <a:prstClr val="black"/>
                </a:solidFill>
              </a:rPr>
              <a:t>, </a:t>
            </a:r>
            <a:r>
              <a:rPr lang="pt-BR" sz="7000" dirty="0" err="1">
                <a:solidFill>
                  <a:prstClr val="black"/>
                </a:solidFill>
              </a:rPr>
              <a:t>consectetur</a:t>
            </a:r>
            <a:r>
              <a:rPr lang="pt-BR" sz="7000" dirty="0">
                <a:solidFill>
                  <a:prstClr val="black"/>
                </a:solidFill>
              </a:rPr>
              <a:t> </a:t>
            </a:r>
            <a:r>
              <a:rPr lang="pt-BR" sz="7000" dirty="0" err="1">
                <a:solidFill>
                  <a:prstClr val="black"/>
                </a:solidFill>
              </a:rPr>
              <a:t>adipiscing</a:t>
            </a:r>
            <a:r>
              <a:rPr lang="pt-BR" sz="7000" dirty="0">
                <a:solidFill>
                  <a:prstClr val="black"/>
                </a:solidFill>
              </a:rPr>
              <a:t> </a:t>
            </a:r>
            <a:r>
              <a:rPr lang="pt-BR" sz="7000" dirty="0" err="1">
                <a:solidFill>
                  <a:prstClr val="black"/>
                </a:solidFill>
              </a:rPr>
              <a:t>elit</a:t>
            </a:r>
            <a:endParaRPr lang="pt-BR" sz="7000" dirty="0">
              <a:solidFill>
                <a:prstClr val="black"/>
              </a:solidFill>
            </a:endParaRPr>
          </a:p>
          <a:p>
            <a:pPr marL="1143000" lvl="0" indent="-1143000">
              <a:buFont typeface="Arial" panose="020B0604020202020204" pitchFamily="34" charset="0"/>
              <a:buChar char="•"/>
            </a:pPr>
            <a:r>
              <a:rPr lang="pt-BR" sz="7000" dirty="0" err="1">
                <a:solidFill>
                  <a:prstClr val="black"/>
                </a:solidFill>
                <a:cs typeface="Arial" panose="020B0604020202020204" pitchFamily="34" charset="0"/>
              </a:rPr>
              <a:t>Sed</a:t>
            </a:r>
            <a:r>
              <a:rPr lang="pt-BR" sz="7000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lang="pt-BR" sz="7000" dirty="0" err="1">
                <a:solidFill>
                  <a:prstClr val="black"/>
                </a:solidFill>
                <a:cs typeface="Arial" panose="020B0604020202020204" pitchFamily="34" charset="0"/>
              </a:rPr>
              <a:t>fermentum</a:t>
            </a:r>
            <a:r>
              <a:rPr lang="pt-BR" sz="7000" dirty="0">
                <a:solidFill>
                  <a:prstClr val="black"/>
                </a:solidFill>
                <a:cs typeface="Arial" panose="020B0604020202020204" pitchFamily="34" charset="0"/>
              </a:rPr>
              <a:t>, </a:t>
            </a:r>
            <a:r>
              <a:rPr lang="pt-BR" sz="7000" dirty="0" err="1">
                <a:solidFill>
                  <a:prstClr val="black"/>
                </a:solidFill>
                <a:cs typeface="Arial" panose="020B0604020202020204" pitchFamily="34" charset="0"/>
              </a:rPr>
              <a:t>risus</a:t>
            </a:r>
            <a:r>
              <a:rPr lang="pt-BR" sz="7000" dirty="0">
                <a:solidFill>
                  <a:prstClr val="black"/>
                </a:solidFill>
                <a:cs typeface="Arial" panose="020B0604020202020204" pitchFamily="34" charset="0"/>
              </a:rPr>
              <a:t> id </a:t>
            </a:r>
            <a:r>
              <a:rPr lang="pt-BR" sz="7000" dirty="0" err="1">
                <a:solidFill>
                  <a:prstClr val="black"/>
                </a:solidFill>
                <a:cs typeface="Arial" panose="020B0604020202020204" pitchFamily="34" charset="0"/>
              </a:rPr>
              <a:t>hendrerit</a:t>
            </a:r>
            <a:r>
              <a:rPr lang="pt-BR" sz="7000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lang="pt-BR" sz="7000" dirty="0" err="1">
                <a:solidFill>
                  <a:prstClr val="black"/>
                </a:solidFill>
                <a:cs typeface="Arial" panose="020B0604020202020204" pitchFamily="34" charset="0"/>
              </a:rPr>
              <a:t>auctor</a:t>
            </a:r>
            <a:r>
              <a:rPr lang="pt-BR" sz="7000" dirty="0">
                <a:solidFill>
                  <a:prstClr val="black"/>
                </a:solidFill>
                <a:cs typeface="Arial" panose="020B0604020202020204" pitchFamily="34" charset="0"/>
              </a:rPr>
              <a:t>, </a:t>
            </a:r>
            <a:r>
              <a:rPr lang="pt-BR" sz="7000" dirty="0" err="1">
                <a:solidFill>
                  <a:prstClr val="black"/>
                </a:solidFill>
                <a:cs typeface="Arial" panose="020B0604020202020204" pitchFamily="34" charset="0"/>
              </a:rPr>
              <a:t>risus</a:t>
            </a:r>
            <a:r>
              <a:rPr lang="pt-BR" sz="7000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lang="pt-BR" sz="7000" dirty="0" err="1">
                <a:solidFill>
                  <a:prstClr val="black"/>
                </a:solidFill>
                <a:cs typeface="Arial" panose="020B0604020202020204" pitchFamily="34" charset="0"/>
              </a:rPr>
              <a:t>lorem</a:t>
            </a:r>
            <a:r>
              <a:rPr lang="pt-BR" sz="7000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lang="pt-BR" sz="7000" dirty="0" err="1">
                <a:solidFill>
                  <a:prstClr val="black"/>
                </a:solidFill>
                <a:cs typeface="Arial" panose="020B0604020202020204" pitchFamily="34" charset="0"/>
              </a:rPr>
              <a:t>scelerisque</a:t>
            </a:r>
            <a:r>
              <a:rPr lang="pt-BR" sz="7000" dirty="0">
                <a:solidFill>
                  <a:prstClr val="black"/>
                </a:solidFill>
                <a:cs typeface="Arial" panose="020B0604020202020204" pitchFamily="34" charset="0"/>
              </a:rPr>
              <a:t> libero, in </a:t>
            </a:r>
            <a:r>
              <a:rPr lang="pt-BR" sz="7000" dirty="0" err="1">
                <a:solidFill>
                  <a:prstClr val="black"/>
                </a:solidFill>
                <a:cs typeface="Arial" panose="020B0604020202020204" pitchFamily="34" charset="0"/>
              </a:rPr>
              <a:t>scelerisque</a:t>
            </a:r>
            <a:r>
              <a:rPr lang="pt-BR" sz="7000" dirty="0">
                <a:solidFill>
                  <a:prstClr val="black"/>
                </a:solidFill>
                <a:cs typeface="Arial" panose="020B0604020202020204" pitchFamily="34" charset="0"/>
              </a:rPr>
              <a:t> ipsum </a:t>
            </a:r>
            <a:r>
              <a:rPr lang="pt-BR" sz="7000" dirty="0" err="1">
                <a:solidFill>
                  <a:prstClr val="black"/>
                </a:solidFill>
                <a:cs typeface="Arial" panose="020B0604020202020204" pitchFamily="34" charset="0"/>
              </a:rPr>
              <a:t>mauris</a:t>
            </a:r>
            <a:r>
              <a:rPr lang="pt-BR" sz="7000" dirty="0">
                <a:solidFill>
                  <a:prstClr val="black"/>
                </a:solidFill>
                <a:cs typeface="Arial" panose="020B0604020202020204" pitchFamily="34" charset="0"/>
              </a:rPr>
              <a:t> eu est.</a:t>
            </a:r>
          </a:p>
          <a:p>
            <a:pPr marL="1143000" lvl="0" indent="-1143000">
              <a:buFont typeface="Arial" panose="020B0604020202020204" pitchFamily="34" charset="0"/>
              <a:buChar char="•"/>
            </a:pPr>
            <a:endParaRPr lang="pt-BR" sz="70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endParaRPr lang="pt-BR" sz="8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9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7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7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7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7000" b="1" dirty="0" err="1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  <a:endParaRPr lang="pt-BR" sz="7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indent="-114300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pt-BR" sz="7000" dirty="0" err="1"/>
              <a:t>Lorem</a:t>
            </a:r>
            <a:r>
              <a:rPr lang="pt-BR" sz="7000" dirty="0"/>
              <a:t> ipsum </a:t>
            </a:r>
            <a:r>
              <a:rPr lang="pt-BR" sz="7000" dirty="0" err="1"/>
              <a:t>dolor</a:t>
            </a:r>
            <a:r>
              <a:rPr lang="pt-BR" sz="7000" dirty="0"/>
              <a:t> </a:t>
            </a:r>
            <a:r>
              <a:rPr lang="pt-BR" sz="7000" dirty="0" err="1"/>
              <a:t>sit</a:t>
            </a:r>
            <a:r>
              <a:rPr lang="pt-BR" sz="7000" dirty="0"/>
              <a:t> </a:t>
            </a:r>
            <a:r>
              <a:rPr lang="pt-BR" sz="7000" dirty="0" err="1"/>
              <a:t>amet</a:t>
            </a:r>
            <a:r>
              <a:rPr lang="pt-BR" sz="7000" dirty="0"/>
              <a:t>, </a:t>
            </a:r>
            <a:r>
              <a:rPr lang="pt-BR" sz="7000" dirty="0" err="1"/>
              <a:t>consectetur</a:t>
            </a:r>
            <a:r>
              <a:rPr lang="pt-BR" sz="7000" dirty="0"/>
              <a:t> </a:t>
            </a:r>
            <a:r>
              <a:rPr lang="pt-BR" sz="7000" dirty="0" err="1"/>
              <a:t>adipiscing</a:t>
            </a:r>
            <a:r>
              <a:rPr lang="pt-BR" sz="7000" dirty="0"/>
              <a:t> </a:t>
            </a:r>
            <a:r>
              <a:rPr lang="pt-BR" sz="7000" dirty="0" err="1"/>
              <a:t>elit</a:t>
            </a:r>
            <a:endParaRPr lang="pt-BR" sz="7000" dirty="0"/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pt-BR" sz="7000" dirty="0" err="1">
                <a:cs typeface="Arial" panose="020B0604020202020204" pitchFamily="34" charset="0"/>
              </a:rPr>
              <a:t>Sed</a:t>
            </a:r>
            <a:r>
              <a:rPr lang="pt-BR" sz="7000" dirty="0">
                <a:cs typeface="Arial" panose="020B0604020202020204" pitchFamily="34" charset="0"/>
              </a:rPr>
              <a:t> </a:t>
            </a:r>
            <a:r>
              <a:rPr lang="pt-BR" sz="7000" dirty="0" err="1">
                <a:cs typeface="Arial" panose="020B0604020202020204" pitchFamily="34" charset="0"/>
              </a:rPr>
              <a:t>fermentum</a:t>
            </a:r>
            <a:r>
              <a:rPr lang="pt-BR" sz="7000" dirty="0">
                <a:cs typeface="Arial" panose="020B0604020202020204" pitchFamily="34" charset="0"/>
              </a:rPr>
              <a:t>, </a:t>
            </a:r>
            <a:r>
              <a:rPr lang="pt-BR" sz="7000" dirty="0" err="1">
                <a:cs typeface="Arial" panose="020B0604020202020204" pitchFamily="34" charset="0"/>
              </a:rPr>
              <a:t>risus</a:t>
            </a:r>
            <a:r>
              <a:rPr lang="pt-BR" sz="7000" dirty="0">
                <a:cs typeface="Arial" panose="020B0604020202020204" pitchFamily="34" charset="0"/>
              </a:rPr>
              <a:t> id </a:t>
            </a:r>
            <a:r>
              <a:rPr lang="pt-BR" sz="7000" dirty="0" err="1">
                <a:cs typeface="Arial" panose="020B0604020202020204" pitchFamily="34" charset="0"/>
              </a:rPr>
              <a:t>hendrerit</a:t>
            </a:r>
            <a:r>
              <a:rPr lang="pt-BR" sz="7000" dirty="0">
                <a:cs typeface="Arial" panose="020B0604020202020204" pitchFamily="34" charset="0"/>
              </a:rPr>
              <a:t> </a:t>
            </a:r>
            <a:r>
              <a:rPr lang="pt-BR" sz="7000" dirty="0" err="1">
                <a:cs typeface="Arial" panose="020B0604020202020204" pitchFamily="34" charset="0"/>
              </a:rPr>
              <a:t>auctor</a:t>
            </a:r>
            <a:r>
              <a:rPr lang="pt-BR" sz="7000" dirty="0">
                <a:cs typeface="Arial" panose="020B0604020202020204" pitchFamily="34" charset="0"/>
              </a:rPr>
              <a:t>, </a:t>
            </a:r>
            <a:r>
              <a:rPr lang="pt-BR" sz="7000" dirty="0" err="1">
                <a:cs typeface="Arial" panose="020B0604020202020204" pitchFamily="34" charset="0"/>
              </a:rPr>
              <a:t>risus</a:t>
            </a:r>
            <a:r>
              <a:rPr lang="pt-BR" sz="7000" dirty="0">
                <a:cs typeface="Arial" panose="020B0604020202020204" pitchFamily="34" charset="0"/>
              </a:rPr>
              <a:t> </a:t>
            </a:r>
            <a:r>
              <a:rPr lang="pt-BR" sz="7000" dirty="0" err="1">
                <a:cs typeface="Arial" panose="020B0604020202020204" pitchFamily="34" charset="0"/>
              </a:rPr>
              <a:t>lorem</a:t>
            </a:r>
            <a:r>
              <a:rPr lang="pt-BR" sz="7000" dirty="0">
                <a:cs typeface="Arial" panose="020B0604020202020204" pitchFamily="34" charset="0"/>
              </a:rPr>
              <a:t> </a:t>
            </a:r>
            <a:r>
              <a:rPr lang="pt-BR" sz="7000" dirty="0" err="1">
                <a:cs typeface="Arial" panose="020B0604020202020204" pitchFamily="34" charset="0"/>
              </a:rPr>
              <a:t>scelerisque</a:t>
            </a:r>
            <a:r>
              <a:rPr lang="pt-BR" sz="7000" dirty="0">
                <a:cs typeface="Arial" panose="020B0604020202020204" pitchFamily="34" charset="0"/>
              </a:rPr>
              <a:t> libero, in </a:t>
            </a:r>
            <a:r>
              <a:rPr lang="pt-BR" sz="7000" dirty="0" err="1">
                <a:cs typeface="Arial" panose="020B0604020202020204" pitchFamily="34" charset="0"/>
              </a:rPr>
              <a:t>scelerisque</a:t>
            </a:r>
            <a:r>
              <a:rPr lang="pt-BR" sz="7000" dirty="0">
                <a:cs typeface="Arial" panose="020B0604020202020204" pitchFamily="34" charset="0"/>
              </a:rPr>
              <a:t> ipsum </a:t>
            </a:r>
            <a:r>
              <a:rPr lang="pt-BR" sz="7000" dirty="0" err="1">
                <a:cs typeface="Arial" panose="020B0604020202020204" pitchFamily="34" charset="0"/>
              </a:rPr>
              <a:t>mauris</a:t>
            </a:r>
            <a:r>
              <a:rPr lang="pt-BR" sz="7000" dirty="0">
                <a:cs typeface="Arial" panose="020B0604020202020204" pitchFamily="34" charset="0"/>
              </a:rPr>
              <a:t> eu est.</a:t>
            </a:r>
          </a:p>
          <a:p>
            <a:endParaRPr lang="pt-BR" sz="7000" dirty="0">
              <a:cs typeface="Arial" panose="020B0604020202020204" pitchFamily="34" charset="0"/>
            </a:endParaRPr>
          </a:p>
          <a:p>
            <a:r>
              <a:rPr lang="pt-BR" sz="7000" b="1" dirty="0" err="1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r>
              <a:rPr lang="pt-BR" sz="7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7000" b="1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pt-BR" sz="7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7000" b="1" dirty="0" err="1"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  <a:endParaRPr lang="pt-BR" sz="7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7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indent="-114300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pt-BR" sz="7000" dirty="0" err="1"/>
              <a:t>Lorem</a:t>
            </a:r>
            <a:r>
              <a:rPr lang="pt-BR" sz="7000" dirty="0"/>
              <a:t> ipsum </a:t>
            </a:r>
            <a:r>
              <a:rPr lang="pt-BR" sz="7000" dirty="0" err="1"/>
              <a:t>dolor</a:t>
            </a:r>
            <a:r>
              <a:rPr lang="pt-BR" sz="7000" dirty="0"/>
              <a:t> </a:t>
            </a:r>
            <a:r>
              <a:rPr lang="pt-BR" sz="7000" dirty="0" err="1"/>
              <a:t>sit</a:t>
            </a:r>
            <a:r>
              <a:rPr lang="pt-BR" sz="7000" dirty="0"/>
              <a:t> </a:t>
            </a:r>
            <a:r>
              <a:rPr lang="pt-BR" sz="7000" dirty="0" err="1"/>
              <a:t>amet</a:t>
            </a:r>
            <a:r>
              <a:rPr lang="pt-BR" sz="7000" dirty="0"/>
              <a:t>, </a:t>
            </a:r>
            <a:r>
              <a:rPr lang="pt-BR" sz="7000" dirty="0" err="1"/>
              <a:t>consectetur</a:t>
            </a:r>
            <a:r>
              <a:rPr lang="pt-BR" sz="7000" dirty="0"/>
              <a:t> </a:t>
            </a:r>
            <a:r>
              <a:rPr lang="pt-BR" sz="7000" dirty="0" err="1"/>
              <a:t>adipiscing</a:t>
            </a:r>
            <a:r>
              <a:rPr lang="pt-BR" sz="7000" dirty="0"/>
              <a:t> </a:t>
            </a:r>
            <a:r>
              <a:rPr lang="pt-BR" sz="7000" dirty="0" err="1"/>
              <a:t>elit</a:t>
            </a:r>
            <a:endParaRPr lang="pt-BR" sz="7000" dirty="0"/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pt-BR" sz="7000" dirty="0" err="1">
                <a:cs typeface="Arial" panose="020B0604020202020204" pitchFamily="34" charset="0"/>
              </a:rPr>
              <a:t>Sed</a:t>
            </a:r>
            <a:r>
              <a:rPr lang="pt-BR" sz="7000" dirty="0">
                <a:cs typeface="Arial" panose="020B0604020202020204" pitchFamily="34" charset="0"/>
              </a:rPr>
              <a:t> </a:t>
            </a:r>
            <a:r>
              <a:rPr lang="pt-BR" sz="7000" dirty="0" err="1">
                <a:cs typeface="Arial" panose="020B0604020202020204" pitchFamily="34" charset="0"/>
              </a:rPr>
              <a:t>fermentum</a:t>
            </a:r>
            <a:r>
              <a:rPr lang="pt-BR" sz="7000" dirty="0">
                <a:cs typeface="Arial" panose="020B0604020202020204" pitchFamily="34" charset="0"/>
              </a:rPr>
              <a:t>, </a:t>
            </a:r>
            <a:r>
              <a:rPr lang="pt-BR" sz="7000" dirty="0" err="1">
                <a:cs typeface="Arial" panose="020B0604020202020204" pitchFamily="34" charset="0"/>
              </a:rPr>
              <a:t>risus</a:t>
            </a:r>
            <a:r>
              <a:rPr lang="pt-BR" sz="7000" dirty="0">
                <a:cs typeface="Arial" panose="020B0604020202020204" pitchFamily="34" charset="0"/>
              </a:rPr>
              <a:t> id </a:t>
            </a:r>
            <a:r>
              <a:rPr lang="pt-BR" sz="7000" dirty="0" err="1">
                <a:cs typeface="Arial" panose="020B0604020202020204" pitchFamily="34" charset="0"/>
              </a:rPr>
              <a:t>hendrerit</a:t>
            </a:r>
            <a:r>
              <a:rPr lang="pt-BR" sz="7000" dirty="0">
                <a:cs typeface="Arial" panose="020B0604020202020204" pitchFamily="34" charset="0"/>
              </a:rPr>
              <a:t> </a:t>
            </a:r>
            <a:r>
              <a:rPr lang="pt-BR" sz="7000" dirty="0" err="1">
                <a:cs typeface="Arial" panose="020B0604020202020204" pitchFamily="34" charset="0"/>
              </a:rPr>
              <a:t>auctor</a:t>
            </a:r>
            <a:r>
              <a:rPr lang="pt-BR" sz="7000" dirty="0">
                <a:cs typeface="Arial" panose="020B0604020202020204" pitchFamily="34" charset="0"/>
              </a:rPr>
              <a:t>, </a:t>
            </a:r>
            <a:r>
              <a:rPr lang="pt-BR" sz="7000" dirty="0" err="1">
                <a:cs typeface="Arial" panose="020B0604020202020204" pitchFamily="34" charset="0"/>
              </a:rPr>
              <a:t>risus</a:t>
            </a:r>
            <a:r>
              <a:rPr lang="pt-BR" sz="7000" dirty="0">
                <a:cs typeface="Arial" panose="020B0604020202020204" pitchFamily="34" charset="0"/>
              </a:rPr>
              <a:t> </a:t>
            </a:r>
            <a:r>
              <a:rPr lang="pt-BR" sz="7000" dirty="0" err="1">
                <a:cs typeface="Arial" panose="020B0604020202020204" pitchFamily="34" charset="0"/>
              </a:rPr>
              <a:t>lorem</a:t>
            </a:r>
            <a:r>
              <a:rPr lang="pt-BR" sz="7000" dirty="0">
                <a:cs typeface="Arial" panose="020B0604020202020204" pitchFamily="34" charset="0"/>
              </a:rPr>
              <a:t> </a:t>
            </a:r>
            <a:r>
              <a:rPr lang="pt-BR" sz="7000" dirty="0" err="1">
                <a:cs typeface="Arial" panose="020B0604020202020204" pitchFamily="34" charset="0"/>
              </a:rPr>
              <a:t>scelerisque</a:t>
            </a:r>
            <a:r>
              <a:rPr lang="pt-BR" sz="7000" dirty="0">
                <a:cs typeface="Arial" panose="020B0604020202020204" pitchFamily="34" charset="0"/>
              </a:rPr>
              <a:t> libero, in </a:t>
            </a:r>
            <a:r>
              <a:rPr lang="pt-BR" sz="7000" dirty="0" err="1">
                <a:cs typeface="Arial" panose="020B0604020202020204" pitchFamily="34" charset="0"/>
              </a:rPr>
              <a:t>scelerisque</a:t>
            </a:r>
            <a:r>
              <a:rPr lang="pt-BR" sz="7000" dirty="0">
                <a:cs typeface="Arial" panose="020B0604020202020204" pitchFamily="34" charset="0"/>
              </a:rPr>
              <a:t> ipsum </a:t>
            </a:r>
            <a:r>
              <a:rPr lang="pt-BR" sz="7000" dirty="0" err="1">
                <a:cs typeface="Arial" panose="020B0604020202020204" pitchFamily="34" charset="0"/>
              </a:rPr>
              <a:t>mauris</a:t>
            </a:r>
            <a:r>
              <a:rPr lang="pt-BR" sz="7000" dirty="0">
                <a:cs typeface="Arial" panose="020B0604020202020204" pitchFamily="34" charset="0"/>
              </a:rPr>
              <a:t> eu est.</a:t>
            </a:r>
          </a:p>
          <a:p>
            <a:endParaRPr lang="pt-BR" sz="8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Resultado de imagem para sbes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0160" y="40599361"/>
            <a:ext cx="6708630" cy="1442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esultado de imagem para intel educaçã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88164" y="39346386"/>
            <a:ext cx="3688076" cy="3688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ixaDeTexto 7"/>
          <p:cNvSpPr txBox="1"/>
          <p:nvPr/>
        </p:nvSpPr>
        <p:spPr>
          <a:xfrm>
            <a:off x="-2177416" y="1982251"/>
            <a:ext cx="1619821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0" b="1" dirty="0"/>
              <a:t>Project </a:t>
            </a:r>
            <a:r>
              <a:rPr lang="pt-BR" sz="10000" b="1" dirty="0" err="1"/>
              <a:t>Title</a:t>
            </a:r>
            <a:endParaRPr lang="pt-BR" sz="10000" b="1" dirty="0"/>
          </a:p>
          <a:p>
            <a:pPr algn="ctr"/>
            <a:r>
              <a:rPr lang="pt-BR" sz="8000" dirty="0"/>
              <a:t>Team </a:t>
            </a:r>
            <a:r>
              <a:rPr lang="pt-BR" sz="8000" dirty="0" err="1"/>
              <a:t>members</a:t>
            </a:r>
            <a:endParaRPr lang="pt-BR" sz="8000" dirty="0"/>
          </a:p>
          <a:p>
            <a:pPr algn="ctr"/>
            <a:r>
              <a:rPr lang="pt-BR" sz="8000" dirty="0" err="1"/>
              <a:t>University</a:t>
            </a:r>
            <a:endParaRPr lang="pt-BR" sz="8000" dirty="0"/>
          </a:p>
        </p:txBody>
      </p:sp>
      <p:sp>
        <p:nvSpPr>
          <p:cNvPr id="4" name="Retângulo 3"/>
          <p:cNvSpPr/>
          <p:nvPr/>
        </p:nvSpPr>
        <p:spPr>
          <a:xfrm>
            <a:off x="21224240" y="1652647"/>
            <a:ext cx="9652000" cy="396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/>
          <p:cNvSpPr txBox="1"/>
          <p:nvPr/>
        </p:nvSpPr>
        <p:spPr>
          <a:xfrm>
            <a:off x="22839682" y="2972127"/>
            <a:ext cx="109626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dirty="0" err="1">
                <a:solidFill>
                  <a:schemeClr val="bg1"/>
                </a:solidFill>
              </a:rPr>
              <a:t>University</a:t>
            </a:r>
            <a:r>
              <a:rPr lang="pt-BR" sz="8000" b="1" dirty="0">
                <a:solidFill>
                  <a:schemeClr val="bg1"/>
                </a:solidFill>
              </a:rPr>
              <a:t> logo</a:t>
            </a:r>
          </a:p>
        </p:txBody>
      </p:sp>
      <p:pic>
        <p:nvPicPr>
          <p:cNvPr id="10" name="Picture 16" descr="Resultado de imagem para galileo gen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493" y="21437282"/>
            <a:ext cx="6477000" cy="3800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218920" y="22075968"/>
            <a:ext cx="14010640" cy="2523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8523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256</Words>
  <Application>Microsoft Office PowerPoint</Application>
  <PresentationFormat>Custom</PresentationFormat>
  <Paragraphs>57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Paula Moraes</dc:creator>
  <cp:lastModifiedBy>Santana De Moraes, Paula</cp:lastModifiedBy>
  <cp:revision>4</cp:revision>
  <dcterms:created xsi:type="dcterms:W3CDTF">2016-10-15T17:20:27Z</dcterms:created>
  <dcterms:modified xsi:type="dcterms:W3CDTF">2016-10-17T12:13:38Z</dcterms:modified>
</cp:coreProperties>
</file>